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24E"/>
    <a:srgbClr val="B9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A5257-287C-4958-86FA-CC8798C925DC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3B8E692D-4F96-48D2-B206-40FB519FC95F}">
      <dgm:prSet phldrT="[Text]" custT="1"/>
      <dgm:spPr/>
      <dgm:t>
        <a:bodyPr/>
        <a:lstStyle/>
        <a:p>
          <a:r>
            <a:rPr lang="de-DE" sz="1900" dirty="0" smtClean="0"/>
            <a:t>A </a:t>
          </a:r>
          <a:r>
            <a:rPr lang="de-DE" sz="1900" dirty="0" err="1" smtClean="0"/>
            <a:t>stool</a:t>
          </a:r>
          <a:r>
            <a:rPr lang="de-DE" sz="1900" dirty="0" smtClean="0"/>
            <a:t> sample </a:t>
          </a:r>
          <a:r>
            <a:rPr lang="de-DE" sz="1900" dirty="0" err="1" smtClean="0"/>
            <a:t>has</a:t>
          </a:r>
          <a:r>
            <a:rPr lang="de-DE" sz="1900" dirty="0" smtClean="0"/>
            <a:t> </a:t>
          </a:r>
          <a:r>
            <a:rPr lang="de-DE" sz="1900" dirty="0" err="1" smtClean="0"/>
            <a:t>proofed</a:t>
          </a:r>
          <a:r>
            <a:rPr lang="de-DE" sz="1900" dirty="0" smtClean="0"/>
            <a:t> </a:t>
          </a:r>
          <a:r>
            <a:rPr lang="de-DE" sz="1900" dirty="0" err="1" smtClean="0"/>
            <a:t>pathogenic</a:t>
          </a:r>
          <a:r>
            <a:rPr lang="de-DE" sz="1900" dirty="0" smtClean="0"/>
            <a:t> </a:t>
          </a:r>
          <a:r>
            <a:rPr lang="de-DE" sz="1900" dirty="0" err="1" smtClean="0"/>
            <a:t>germs</a:t>
          </a:r>
          <a:endParaRPr lang="de-DE" sz="1900" dirty="0"/>
        </a:p>
      </dgm:t>
    </dgm:pt>
    <dgm:pt modelId="{E3FE18E8-83D2-41CF-857C-2FAEEB231A8E}" type="parTrans" cxnId="{6B7F8E6C-AC9A-442F-B002-5ECB5B5B5CEE}">
      <dgm:prSet/>
      <dgm:spPr/>
      <dgm:t>
        <a:bodyPr/>
        <a:lstStyle/>
        <a:p>
          <a:endParaRPr lang="de-DE"/>
        </a:p>
      </dgm:t>
    </dgm:pt>
    <dgm:pt modelId="{5829AF56-52C4-4DA8-B256-0A301E7AAD92}" type="sibTrans" cxnId="{6B7F8E6C-AC9A-442F-B002-5ECB5B5B5CEE}">
      <dgm:prSet/>
      <dgm:spPr/>
      <dgm:t>
        <a:bodyPr/>
        <a:lstStyle/>
        <a:p>
          <a:endParaRPr lang="de-DE"/>
        </a:p>
      </dgm:t>
    </dgm:pt>
    <dgm:pt modelId="{594E7C76-6792-4E3B-997B-FDE891D7614C}">
      <dgm:prSet phldrT="[Text]" custT="1"/>
      <dgm:spPr/>
      <dgm:t>
        <a:bodyPr/>
        <a:lstStyle/>
        <a:p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have</a:t>
          </a:r>
          <a:r>
            <a:rPr lang="de-DE" sz="1900" dirty="0" smtClean="0"/>
            <a:t> </a:t>
          </a:r>
          <a:r>
            <a:rPr lang="de-DE" sz="1900" dirty="0" err="1" smtClean="0"/>
            <a:t>diarrhea</a:t>
          </a:r>
          <a:r>
            <a:rPr lang="de-DE" sz="1900" dirty="0" smtClean="0"/>
            <a:t> </a:t>
          </a:r>
          <a:r>
            <a:rPr lang="de-DE" sz="1900" dirty="0" err="1" smtClean="0"/>
            <a:t>with</a:t>
          </a:r>
          <a:r>
            <a:rPr lang="de-DE" sz="1900" dirty="0" smtClean="0"/>
            <a:t> </a:t>
          </a:r>
          <a:r>
            <a:rPr lang="de-DE" sz="1900" dirty="0" err="1" smtClean="0"/>
            <a:t>more</a:t>
          </a:r>
          <a:r>
            <a:rPr lang="de-DE" sz="1900" dirty="0" smtClean="0"/>
            <a:t> </a:t>
          </a:r>
          <a:r>
            <a:rPr lang="de-DE" sz="1900" dirty="0" err="1" smtClean="0"/>
            <a:t>than</a:t>
          </a:r>
          <a:r>
            <a:rPr lang="de-DE" sz="1900" dirty="0" smtClean="0"/>
            <a:t> </a:t>
          </a:r>
          <a:r>
            <a:rPr lang="de-DE" sz="1900" dirty="0" err="1" smtClean="0"/>
            <a:t>two</a:t>
          </a:r>
          <a:r>
            <a:rPr lang="de-DE" sz="1900" dirty="0" smtClean="0"/>
            <a:t> </a:t>
          </a:r>
          <a:r>
            <a:rPr lang="de-DE" sz="1900" dirty="0" err="1" smtClean="0"/>
            <a:t>thin</a:t>
          </a:r>
          <a:r>
            <a:rPr lang="de-DE" sz="1900" dirty="0" smtClean="0"/>
            <a:t> fluid </a:t>
          </a:r>
          <a:r>
            <a:rPr lang="de-DE" sz="1900" dirty="0" err="1" smtClean="0"/>
            <a:t>stools</a:t>
          </a:r>
          <a:r>
            <a:rPr lang="de-DE" sz="1900" dirty="0" smtClean="0"/>
            <a:t> a </a:t>
          </a:r>
          <a:r>
            <a:rPr lang="de-DE" sz="1900" dirty="0" err="1" smtClean="0"/>
            <a:t>day</a:t>
          </a:r>
          <a:endParaRPr lang="de-DE" sz="1900" dirty="0"/>
        </a:p>
      </dgm:t>
    </dgm:pt>
    <dgm:pt modelId="{1A66F085-9197-4292-A6DD-710D15B20B2B}" type="parTrans" cxnId="{996C01C3-4D78-4D5C-A130-7568809791C9}">
      <dgm:prSet/>
      <dgm:spPr/>
      <dgm:t>
        <a:bodyPr/>
        <a:lstStyle/>
        <a:p>
          <a:endParaRPr lang="de-DE"/>
        </a:p>
      </dgm:t>
    </dgm:pt>
    <dgm:pt modelId="{B8E51C37-16EF-437D-AAA9-9BD6886A748E}" type="sibTrans" cxnId="{996C01C3-4D78-4D5C-A130-7568809791C9}">
      <dgm:prSet/>
      <dgm:spPr/>
      <dgm:t>
        <a:bodyPr/>
        <a:lstStyle/>
        <a:p>
          <a:endParaRPr lang="de-DE"/>
        </a:p>
      </dgm:t>
    </dgm:pt>
    <dgm:pt modelId="{BD189DBF-7699-4F3D-AF27-AC5BED727C2D}">
      <dgm:prSet phldrT="[Text]" custT="1"/>
      <dgm:spPr/>
      <dgm:t>
        <a:bodyPr/>
        <a:lstStyle/>
        <a:p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have</a:t>
          </a:r>
          <a:r>
            <a:rPr lang="de-DE" sz="1900" dirty="0" smtClean="0"/>
            <a:t> high </a:t>
          </a:r>
          <a:r>
            <a:rPr lang="de-DE" sz="1900" dirty="0" err="1" smtClean="0"/>
            <a:t>ague</a:t>
          </a:r>
          <a:r>
            <a:rPr lang="de-DE" sz="1900" dirty="0" smtClean="0"/>
            <a:t> </a:t>
          </a:r>
          <a:r>
            <a:rPr lang="de-DE" sz="1900" dirty="0" err="1" smtClean="0"/>
            <a:t>with</a:t>
          </a:r>
          <a:r>
            <a:rPr lang="de-DE" sz="1900" dirty="0" smtClean="0"/>
            <a:t> heavy </a:t>
          </a:r>
          <a:r>
            <a:rPr lang="de-DE" sz="1900" dirty="0" err="1" smtClean="0"/>
            <a:t>head</a:t>
          </a:r>
          <a:r>
            <a:rPr lang="de-DE" sz="1900" dirty="0" smtClean="0"/>
            <a:t>, </a:t>
          </a:r>
          <a:r>
            <a:rPr lang="de-DE" sz="1900" dirty="0" err="1" smtClean="0"/>
            <a:t>abdomen</a:t>
          </a:r>
          <a:r>
            <a:rPr lang="de-DE" sz="1900" dirty="0" smtClean="0"/>
            <a:t> </a:t>
          </a:r>
          <a:r>
            <a:rPr lang="de-DE" sz="1900" dirty="0" err="1" smtClean="0"/>
            <a:t>and</a:t>
          </a:r>
          <a:r>
            <a:rPr lang="de-DE" sz="1900" dirty="0" smtClean="0"/>
            <a:t>/ </a:t>
          </a:r>
          <a:r>
            <a:rPr lang="de-DE" sz="1900" dirty="0" err="1" smtClean="0"/>
            <a:t>or</a:t>
          </a:r>
          <a:r>
            <a:rPr lang="de-DE" sz="1900" dirty="0" smtClean="0"/>
            <a:t> </a:t>
          </a:r>
          <a:r>
            <a:rPr lang="de-DE" sz="1900" dirty="0" err="1" smtClean="0"/>
            <a:t>joint</a:t>
          </a:r>
          <a:r>
            <a:rPr lang="de-DE" sz="1900" dirty="0" smtClean="0"/>
            <a:t> </a:t>
          </a:r>
          <a:r>
            <a:rPr lang="de-DE" sz="1900" dirty="0" err="1" smtClean="0"/>
            <a:t>pain</a:t>
          </a:r>
          <a:endParaRPr lang="de-DE" sz="1900" dirty="0"/>
        </a:p>
      </dgm:t>
    </dgm:pt>
    <dgm:pt modelId="{426CAE4A-58FE-418E-9D98-0AF16BEE425C}" type="parTrans" cxnId="{B6A53027-00A5-4521-A77C-4E8887819C65}">
      <dgm:prSet/>
      <dgm:spPr/>
      <dgm:t>
        <a:bodyPr/>
        <a:lstStyle/>
        <a:p>
          <a:endParaRPr lang="de-DE"/>
        </a:p>
      </dgm:t>
    </dgm:pt>
    <dgm:pt modelId="{ADB7C548-764F-4B4D-9415-90603719F32E}" type="sibTrans" cxnId="{B6A53027-00A5-4521-A77C-4E8887819C65}">
      <dgm:prSet/>
      <dgm:spPr/>
      <dgm:t>
        <a:bodyPr/>
        <a:lstStyle/>
        <a:p>
          <a:endParaRPr lang="de-DE"/>
        </a:p>
      </dgm:t>
    </dgm:pt>
    <dgm:pt modelId="{67ACBF1C-5C92-4111-A7DF-4D0A8EB50483}" type="pres">
      <dgm:prSet presAssocID="{18CA5257-287C-4958-86FA-CC8798C925DC}" presName="linearFlow" presStyleCnt="0">
        <dgm:presLayoutVars>
          <dgm:dir/>
          <dgm:resizeHandles val="exact"/>
        </dgm:presLayoutVars>
      </dgm:prSet>
      <dgm:spPr/>
    </dgm:pt>
    <dgm:pt modelId="{9C1A1CA5-5C78-4C08-A108-2DA5BCA9922A}" type="pres">
      <dgm:prSet presAssocID="{3B8E692D-4F96-48D2-B206-40FB519FC95F}" presName="composite" presStyleCnt="0"/>
      <dgm:spPr/>
    </dgm:pt>
    <dgm:pt modelId="{8C2B768C-F0AB-45E1-BBA4-3EA214D0391E}" type="pres">
      <dgm:prSet presAssocID="{3B8E692D-4F96-48D2-B206-40FB519FC95F}" presName="imgShp" presStyleLbl="fgImgPlace1" presStyleIdx="0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D41B6AD-2CBC-4277-BE95-8C7A3EA628DC}" type="pres">
      <dgm:prSet presAssocID="{3B8E692D-4F96-48D2-B206-40FB519FC95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2280DB-0561-4105-B4A8-EDA75FCF4784}" type="pres">
      <dgm:prSet presAssocID="{5829AF56-52C4-4DA8-B256-0A301E7AAD92}" presName="spacing" presStyleCnt="0"/>
      <dgm:spPr/>
    </dgm:pt>
    <dgm:pt modelId="{29C107A4-F819-4D4F-8A12-E7DCEB77AF44}" type="pres">
      <dgm:prSet presAssocID="{594E7C76-6792-4E3B-997B-FDE891D7614C}" presName="composite" presStyleCnt="0"/>
      <dgm:spPr/>
    </dgm:pt>
    <dgm:pt modelId="{32C55EB7-E403-484F-B919-E70341CCC3B2}" type="pres">
      <dgm:prSet presAssocID="{594E7C76-6792-4E3B-997B-FDE891D7614C}" presName="imgShp" presStyleLbl="fgImgPlace1" presStyleIdx="1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CE567A7-0696-4ACE-8630-52FEF27A286B}" type="pres">
      <dgm:prSet presAssocID="{594E7C76-6792-4E3B-997B-FDE891D7614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278AC7-18AE-4FFB-9567-8D7420F44066}" type="pres">
      <dgm:prSet presAssocID="{B8E51C37-16EF-437D-AAA9-9BD6886A748E}" presName="spacing" presStyleCnt="0"/>
      <dgm:spPr/>
    </dgm:pt>
    <dgm:pt modelId="{094C54CB-2DCB-4DA7-A061-8A0CDBB4D842}" type="pres">
      <dgm:prSet presAssocID="{BD189DBF-7699-4F3D-AF27-AC5BED727C2D}" presName="composite" presStyleCnt="0"/>
      <dgm:spPr/>
    </dgm:pt>
    <dgm:pt modelId="{C88FC921-1B77-40A5-8242-15B78715A42F}" type="pres">
      <dgm:prSet presAssocID="{BD189DBF-7699-4F3D-AF27-AC5BED727C2D}" presName="imgShp" presStyleLbl="fgImgPlace1" presStyleIdx="2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90F9F848-079F-4B96-896C-B384DA8ADE3D}" type="pres">
      <dgm:prSet presAssocID="{BD189DBF-7699-4F3D-AF27-AC5BED727C2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96C01C3-4D78-4D5C-A130-7568809791C9}" srcId="{18CA5257-287C-4958-86FA-CC8798C925DC}" destId="{594E7C76-6792-4E3B-997B-FDE891D7614C}" srcOrd="1" destOrd="0" parTransId="{1A66F085-9197-4292-A6DD-710D15B20B2B}" sibTransId="{B8E51C37-16EF-437D-AAA9-9BD6886A748E}"/>
    <dgm:cxn modelId="{B6A53027-00A5-4521-A77C-4E8887819C65}" srcId="{18CA5257-287C-4958-86FA-CC8798C925DC}" destId="{BD189DBF-7699-4F3D-AF27-AC5BED727C2D}" srcOrd="2" destOrd="0" parTransId="{426CAE4A-58FE-418E-9D98-0AF16BEE425C}" sibTransId="{ADB7C548-764F-4B4D-9415-90603719F32E}"/>
    <dgm:cxn modelId="{CA3CB317-336F-466A-BBB7-211648C50732}" type="presOf" srcId="{3B8E692D-4F96-48D2-B206-40FB519FC95F}" destId="{BD41B6AD-2CBC-4277-BE95-8C7A3EA628DC}" srcOrd="0" destOrd="0" presId="urn:microsoft.com/office/officeart/2005/8/layout/vList3"/>
    <dgm:cxn modelId="{E7017C8D-A061-4BE6-83EF-364514677B51}" type="presOf" srcId="{594E7C76-6792-4E3B-997B-FDE891D7614C}" destId="{BCE567A7-0696-4ACE-8630-52FEF27A286B}" srcOrd="0" destOrd="0" presId="urn:microsoft.com/office/officeart/2005/8/layout/vList3"/>
    <dgm:cxn modelId="{B4D7C2BA-987B-4D82-A430-573877014A04}" type="presOf" srcId="{18CA5257-287C-4958-86FA-CC8798C925DC}" destId="{67ACBF1C-5C92-4111-A7DF-4D0A8EB50483}" srcOrd="0" destOrd="0" presId="urn:microsoft.com/office/officeart/2005/8/layout/vList3"/>
    <dgm:cxn modelId="{6B7F8E6C-AC9A-442F-B002-5ECB5B5B5CEE}" srcId="{18CA5257-287C-4958-86FA-CC8798C925DC}" destId="{3B8E692D-4F96-48D2-B206-40FB519FC95F}" srcOrd="0" destOrd="0" parTransId="{E3FE18E8-83D2-41CF-857C-2FAEEB231A8E}" sibTransId="{5829AF56-52C4-4DA8-B256-0A301E7AAD92}"/>
    <dgm:cxn modelId="{94B8E57E-EFD1-410A-B66A-993D324D9828}" type="presOf" srcId="{BD189DBF-7699-4F3D-AF27-AC5BED727C2D}" destId="{90F9F848-079F-4B96-896C-B384DA8ADE3D}" srcOrd="0" destOrd="0" presId="urn:microsoft.com/office/officeart/2005/8/layout/vList3"/>
    <dgm:cxn modelId="{E9FDF0FB-0F27-4664-B1EC-4D85603F5935}" type="presParOf" srcId="{67ACBF1C-5C92-4111-A7DF-4D0A8EB50483}" destId="{9C1A1CA5-5C78-4C08-A108-2DA5BCA9922A}" srcOrd="0" destOrd="0" presId="urn:microsoft.com/office/officeart/2005/8/layout/vList3"/>
    <dgm:cxn modelId="{8925A180-7CC8-4116-BE31-1FF59EE33892}" type="presParOf" srcId="{9C1A1CA5-5C78-4C08-A108-2DA5BCA9922A}" destId="{8C2B768C-F0AB-45E1-BBA4-3EA214D0391E}" srcOrd="0" destOrd="0" presId="urn:microsoft.com/office/officeart/2005/8/layout/vList3"/>
    <dgm:cxn modelId="{2B6A9718-7A20-4D01-9C70-14DD69014B20}" type="presParOf" srcId="{9C1A1CA5-5C78-4C08-A108-2DA5BCA9922A}" destId="{BD41B6AD-2CBC-4277-BE95-8C7A3EA628DC}" srcOrd="1" destOrd="0" presId="urn:microsoft.com/office/officeart/2005/8/layout/vList3"/>
    <dgm:cxn modelId="{88EDF0B0-9929-44DF-93F6-0D2762651719}" type="presParOf" srcId="{67ACBF1C-5C92-4111-A7DF-4D0A8EB50483}" destId="{E52280DB-0561-4105-B4A8-EDA75FCF4784}" srcOrd="1" destOrd="0" presId="urn:microsoft.com/office/officeart/2005/8/layout/vList3"/>
    <dgm:cxn modelId="{4596D6D4-0099-4853-8062-5BA975F0ABD3}" type="presParOf" srcId="{67ACBF1C-5C92-4111-A7DF-4D0A8EB50483}" destId="{29C107A4-F819-4D4F-8A12-E7DCEB77AF44}" srcOrd="2" destOrd="0" presId="urn:microsoft.com/office/officeart/2005/8/layout/vList3"/>
    <dgm:cxn modelId="{8B3B237E-CDDB-4F17-9CFF-1DC2BECF9F8D}" type="presParOf" srcId="{29C107A4-F819-4D4F-8A12-E7DCEB77AF44}" destId="{32C55EB7-E403-484F-B919-E70341CCC3B2}" srcOrd="0" destOrd="0" presId="urn:microsoft.com/office/officeart/2005/8/layout/vList3"/>
    <dgm:cxn modelId="{C23A4CE3-D152-436A-8897-595DB6EF6BC6}" type="presParOf" srcId="{29C107A4-F819-4D4F-8A12-E7DCEB77AF44}" destId="{BCE567A7-0696-4ACE-8630-52FEF27A286B}" srcOrd="1" destOrd="0" presId="urn:microsoft.com/office/officeart/2005/8/layout/vList3"/>
    <dgm:cxn modelId="{6AEC5502-325C-4FC0-8C5B-0E97D815C72F}" type="presParOf" srcId="{67ACBF1C-5C92-4111-A7DF-4D0A8EB50483}" destId="{D4278AC7-18AE-4FFB-9567-8D7420F44066}" srcOrd="3" destOrd="0" presId="urn:microsoft.com/office/officeart/2005/8/layout/vList3"/>
    <dgm:cxn modelId="{3C084B25-4431-45D2-BFCD-CA8E1C5E4D7C}" type="presParOf" srcId="{67ACBF1C-5C92-4111-A7DF-4D0A8EB50483}" destId="{094C54CB-2DCB-4DA7-A061-8A0CDBB4D842}" srcOrd="4" destOrd="0" presId="urn:microsoft.com/office/officeart/2005/8/layout/vList3"/>
    <dgm:cxn modelId="{28209C43-BEF8-4972-AA8E-65CD6C1A67E3}" type="presParOf" srcId="{094C54CB-2DCB-4DA7-A061-8A0CDBB4D842}" destId="{C88FC921-1B77-40A5-8242-15B78715A42F}" srcOrd="0" destOrd="0" presId="urn:microsoft.com/office/officeart/2005/8/layout/vList3"/>
    <dgm:cxn modelId="{0F1085C4-5895-4C67-8B5A-BF938E9B6825}" type="presParOf" srcId="{094C54CB-2DCB-4DA7-A061-8A0CDBB4D842}" destId="{90F9F848-079F-4B96-896C-B384DA8ADE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A5257-287C-4958-86FA-CC8798C925DC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3B8E692D-4F96-48D2-B206-40FB519FC95F}">
      <dgm:prSet phldrT="[Text]" custT="1"/>
      <dgm:spPr/>
      <dgm:t>
        <a:bodyPr/>
        <a:lstStyle/>
        <a:p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have</a:t>
          </a:r>
          <a:r>
            <a:rPr lang="de-DE" sz="1900" dirty="0" smtClean="0"/>
            <a:t> </a:t>
          </a:r>
          <a:r>
            <a:rPr lang="de-DE" sz="1900" dirty="0" err="1" smtClean="0"/>
            <a:t>milky</a:t>
          </a:r>
          <a:r>
            <a:rPr lang="de-DE" sz="1900" dirty="0" smtClean="0"/>
            <a:t> </a:t>
          </a:r>
          <a:r>
            <a:rPr lang="de-DE" sz="1900" dirty="0" err="1" smtClean="0"/>
            <a:t>white</a:t>
          </a:r>
          <a:r>
            <a:rPr lang="de-DE" sz="1900" dirty="0" smtClean="0"/>
            <a:t> </a:t>
          </a:r>
          <a:r>
            <a:rPr lang="de-DE" sz="1900" dirty="0" err="1" smtClean="0"/>
            <a:t>diarrhea</a:t>
          </a:r>
          <a:r>
            <a:rPr lang="de-DE" sz="1900" dirty="0" smtClean="0"/>
            <a:t> </a:t>
          </a:r>
          <a:r>
            <a:rPr lang="de-DE" sz="1900" dirty="0" err="1" smtClean="0"/>
            <a:t>with</a:t>
          </a:r>
          <a:r>
            <a:rPr lang="de-DE" sz="1900" dirty="0" smtClean="0"/>
            <a:t> a high fluid </a:t>
          </a:r>
          <a:r>
            <a:rPr lang="de-DE" sz="1900" dirty="0" err="1" smtClean="0"/>
            <a:t>loss</a:t>
          </a:r>
          <a:endParaRPr lang="de-DE" sz="1900" dirty="0"/>
        </a:p>
      </dgm:t>
    </dgm:pt>
    <dgm:pt modelId="{E3FE18E8-83D2-41CF-857C-2FAEEB231A8E}" type="parTrans" cxnId="{6B7F8E6C-AC9A-442F-B002-5ECB5B5B5CEE}">
      <dgm:prSet/>
      <dgm:spPr/>
      <dgm:t>
        <a:bodyPr/>
        <a:lstStyle/>
        <a:p>
          <a:endParaRPr lang="de-DE"/>
        </a:p>
      </dgm:t>
    </dgm:pt>
    <dgm:pt modelId="{5829AF56-52C4-4DA8-B256-0A301E7AAD92}" type="sibTrans" cxnId="{6B7F8E6C-AC9A-442F-B002-5ECB5B5B5CEE}">
      <dgm:prSet/>
      <dgm:spPr/>
      <dgm:t>
        <a:bodyPr/>
        <a:lstStyle/>
        <a:p>
          <a:endParaRPr lang="de-DE"/>
        </a:p>
      </dgm:t>
    </dgm:pt>
    <dgm:pt modelId="{594E7C76-6792-4E3B-997B-FDE891D7614C}">
      <dgm:prSet phldrT="[Text]" custT="1"/>
      <dgm:spPr/>
      <dgm:t>
        <a:bodyPr/>
        <a:lstStyle/>
        <a:p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recognize</a:t>
          </a:r>
          <a:r>
            <a:rPr lang="de-DE" sz="1900" dirty="0" smtClean="0"/>
            <a:t> a </a:t>
          </a:r>
          <a:r>
            <a:rPr lang="de-DE" sz="1900" dirty="0" err="1" smtClean="0"/>
            <a:t>yellow</a:t>
          </a:r>
          <a:r>
            <a:rPr lang="de-DE" sz="1900" dirty="0" smtClean="0"/>
            <a:t> </a:t>
          </a:r>
          <a:r>
            <a:rPr lang="de-DE" sz="1900" dirty="0" err="1" smtClean="0"/>
            <a:t>colour</a:t>
          </a:r>
          <a:r>
            <a:rPr lang="de-DE" sz="1900" dirty="0" smtClean="0"/>
            <a:t> </a:t>
          </a:r>
          <a:r>
            <a:rPr lang="de-DE" sz="1900" dirty="0" err="1" smtClean="0"/>
            <a:t>of</a:t>
          </a:r>
          <a:r>
            <a:rPr lang="de-DE" sz="1900" dirty="0" smtClean="0"/>
            <a:t> </a:t>
          </a:r>
          <a:r>
            <a:rPr lang="de-DE" sz="1900" dirty="0" err="1" smtClean="0"/>
            <a:t>your</a:t>
          </a:r>
          <a:r>
            <a:rPr lang="de-DE" sz="1900" dirty="0" smtClean="0"/>
            <a:t> </a:t>
          </a:r>
          <a:r>
            <a:rPr lang="de-DE" sz="1900" dirty="0" smtClean="0"/>
            <a:t>    </a:t>
          </a:r>
          <a:r>
            <a:rPr lang="de-DE" sz="1900" dirty="0" err="1" smtClean="0"/>
            <a:t>eyes</a:t>
          </a:r>
          <a:r>
            <a:rPr lang="de-DE" sz="1900" dirty="0" smtClean="0"/>
            <a:t> </a:t>
          </a:r>
          <a:r>
            <a:rPr lang="de-DE" sz="1900" dirty="0" err="1" smtClean="0"/>
            <a:t>and</a:t>
          </a:r>
          <a:r>
            <a:rPr lang="de-DE" sz="1900" dirty="0" smtClean="0"/>
            <a:t> </a:t>
          </a:r>
          <a:r>
            <a:rPr lang="de-DE" sz="1900" dirty="0" err="1" smtClean="0"/>
            <a:t>your</a:t>
          </a:r>
          <a:r>
            <a:rPr lang="de-DE" sz="1900" dirty="0" smtClean="0"/>
            <a:t> </a:t>
          </a:r>
          <a:r>
            <a:rPr lang="de-DE" sz="1900" dirty="0" err="1" smtClean="0"/>
            <a:t>skin</a:t>
          </a:r>
          <a:r>
            <a:rPr lang="de-DE" sz="1900" dirty="0" smtClean="0"/>
            <a:t>, </a:t>
          </a:r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feel</a:t>
          </a:r>
          <a:r>
            <a:rPr lang="de-DE" sz="1900" dirty="0" smtClean="0"/>
            <a:t> </a:t>
          </a:r>
          <a:r>
            <a:rPr lang="de-DE" sz="1900" dirty="0" err="1" smtClean="0"/>
            <a:t>week</a:t>
          </a:r>
          <a:r>
            <a:rPr lang="de-DE" sz="1900" dirty="0" smtClean="0"/>
            <a:t> </a:t>
          </a:r>
          <a:r>
            <a:rPr lang="de-DE" sz="1900" dirty="0" smtClean="0"/>
            <a:t>         </a:t>
          </a:r>
          <a:r>
            <a:rPr lang="de-DE" sz="1900" dirty="0" err="1" smtClean="0"/>
            <a:t>and</a:t>
          </a:r>
          <a:r>
            <a:rPr lang="de-DE" sz="1900" dirty="0" smtClean="0"/>
            <a:t> </a:t>
          </a:r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are</a:t>
          </a:r>
          <a:r>
            <a:rPr lang="de-DE" sz="1900" dirty="0" smtClean="0"/>
            <a:t> </a:t>
          </a:r>
          <a:r>
            <a:rPr lang="de-DE" sz="1900" dirty="0" err="1" smtClean="0"/>
            <a:t>anorexic</a:t>
          </a:r>
          <a:endParaRPr lang="de-DE" sz="1900" dirty="0"/>
        </a:p>
      </dgm:t>
    </dgm:pt>
    <dgm:pt modelId="{1A66F085-9197-4292-A6DD-710D15B20B2B}" type="parTrans" cxnId="{996C01C3-4D78-4D5C-A130-7568809791C9}">
      <dgm:prSet/>
      <dgm:spPr/>
      <dgm:t>
        <a:bodyPr/>
        <a:lstStyle/>
        <a:p>
          <a:endParaRPr lang="de-DE"/>
        </a:p>
      </dgm:t>
    </dgm:pt>
    <dgm:pt modelId="{B8E51C37-16EF-437D-AAA9-9BD6886A748E}" type="sibTrans" cxnId="{996C01C3-4D78-4D5C-A130-7568809791C9}">
      <dgm:prSet/>
      <dgm:spPr/>
      <dgm:t>
        <a:bodyPr/>
        <a:lstStyle/>
        <a:p>
          <a:endParaRPr lang="de-DE"/>
        </a:p>
      </dgm:t>
    </dgm:pt>
    <dgm:pt modelId="{BD189DBF-7699-4F3D-AF27-AC5BED727C2D}">
      <dgm:prSet phldrT="[Text]" custT="1"/>
      <dgm:spPr/>
      <dgm:t>
        <a:bodyPr/>
        <a:lstStyle/>
        <a:p>
          <a:r>
            <a:rPr lang="de-DE" sz="1900" dirty="0" err="1" smtClean="0"/>
            <a:t>You</a:t>
          </a:r>
          <a:r>
            <a:rPr lang="de-DE" sz="1900" dirty="0" smtClean="0"/>
            <a:t> </a:t>
          </a:r>
          <a:r>
            <a:rPr lang="de-DE" sz="1900" dirty="0" err="1" smtClean="0"/>
            <a:t>have</a:t>
          </a:r>
          <a:r>
            <a:rPr lang="de-DE" sz="1900" dirty="0" smtClean="0"/>
            <a:t> </a:t>
          </a:r>
          <a:r>
            <a:rPr lang="de-DE" sz="1900" dirty="0" err="1" smtClean="0"/>
            <a:t>wounds</a:t>
          </a:r>
          <a:r>
            <a:rPr lang="de-DE" sz="1900" dirty="0" smtClean="0"/>
            <a:t> </a:t>
          </a:r>
          <a:r>
            <a:rPr lang="de-DE" sz="1900" dirty="0" err="1" smtClean="0"/>
            <a:t>or</a:t>
          </a:r>
          <a:r>
            <a:rPr lang="de-DE" sz="1900" dirty="0" smtClean="0"/>
            <a:t> open </a:t>
          </a:r>
          <a:r>
            <a:rPr lang="de-DE" sz="1900" dirty="0" err="1" smtClean="0"/>
            <a:t>parts</a:t>
          </a:r>
          <a:r>
            <a:rPr lang="de-DE" sz="1900" dirty="0" smtClean="0"/>
            <a:t> </a:t>
          </a:r>
          <a:r>
            <a:rPr lang="de-DE" sz="1900" dirty="0" err="1" smtClean="0"/>
            <a:t>of</a:t>
          </a:r>
          <a:r>
            <a:rPr lang="de-DE" sz="1900" dirty="0" smtClean="0"/>
            <a:t> </a:t>
          </a:r>
          <a:r>
            <a:rPr lang="de-DE" sz="1900" dirty="0" smtClean="0"/>
            <a:t>         </a:t>
          </a:r>
          <a:r>
            <a:rPr lang="de-DE" sz="1900" dirty="0" err="1" smtClean="0"/>
            <a:t>skin</a:t>
          </a:r>
          <a:r>
            <a:rPr lang="de-DE" sz="1900" dirty="0" smtClean="0"/>
            <a:t> </a:t>
          </a:r>
          <a:r>
            <a:rPr lang="de-DE" sz="1900" dirty="0" err="1" smtClean="0"/>
            <a:t>deseases</a:t>
          </a:r>
          <a:r>
            <a:rPr lang="de-DE" sz="1900" dirty="0" smtClean="0"/>
            <a:t>, </a:t>
          </a:r>
          <a:r>
            <a:rPr lang="de-DE" sz="1900" dirty="0" err="1" smtClean="0"/>
            <a:t>the</a:t>
          </a:r>
          <a:r>
            <a:rPr lang="de-DE" sz="1900" dirty="0" smtClean="0"/>
            <a:t> </a:t>
          </a:r>
          <a:r>
            <a:rPr lang="de-DE" sz="1900" dirty="0" err="1" smtClean="0"/>
            <a:t>skin</a:t>
          </a:r>
          <a:r>
            <a:rPr lang="de-DE" sz="1900" dirty="0" smtClean="0"/>
            <a:t> </a:t>
          </a:r>
          <a:r>
            <a:rPr lang="de-DE" sz="1900" dirty="0" err="1" smtClean="0"/>
            <a:t>is</a:t>
          </a:r>
          <a:r>
            <a:rPr lang="de-DE" sz="1900" dirty="0" smtClean="0"/>
            <a:t> </a:t>
          </a:r>
          <a:r>
            <a:rPr lang="de-DE" sz="1900" dirty="0" err="1" smtClean="0"/>
            <a:t>florid</a:t>
          </a:r>
          <a:r>
            <a:rPr lang="de-DE" sz="1900" dirty="0" smtClean="0"/>
            <a:t>,         </a:t>
          </a:r>
          <a:r>
            <a:rPr lang="de-DE" sz="1900" dirty="0" err="1" smtClean="0"/>
            <a:t>greasy</a:t>
          </a:r>
          <a:r>
            <a:rPr lang="de-DE" sz="1900" dirty="0" smtClean="0"/>
            <a:t> </a:t>
          </a:r>
          <a:r>
            <a:rPr lang="de-DE" sz="1900" dirty="0" err="1" smtClean="0"/>
            <a:t>watery</a:t>
          </a:r>
          <a:r>
            <a:rPr lang="de-DE" sz="1900" dirty="0" smtClean="0"/>
            <a:t> </a:t>
          </a:r>
          <a:r>
            <a:rPr lang="de-DE" sz="1900" dirty="0" err="1" smtClean="0"/>
            <a:t>and</a:t>
          </a:r>
          <a:r>
            <a:rPr lang="de-DE" sz="1900" dirty="0" smtClean="0"/>
            <a:t> </a:t>
          </a:r>
          <a:r>
            <a:rPr lang="de-DE" sz="1900" dirty="0" err="1" smtClean="0"/>
            <a:t>engorged</a:t>
          </a:r>
          <a:r>
            <a:rPr lang="de-DE" sz="1900" dirty="0" smtClean="0"/>
            <a:t>. An </a:t>
          </a:r>
          <a:r>
            <a:rPr lang="de-DE" sz="1900" dirty="0" smtClean="0"/>
            <a:t>         </a:t>
          </a:r>
          <a:r>
            <a:rPr lang="de-DE" sz="1900" dirty="0" err="1" smtClean="0"/>
            <a:t>useful</a:t>
          </a:r>
          <a:r>
            <a:rPr lang="de-DE" sz="1900" dirty="0" smtClean="0"/>
            <a:t> </a:t>
          </a:r>
          <a:r>
            <a:rPr lang="de-DE" sz="1900" dirty="0" err="1" smtClean="0"/>
            <a:t>bandage</a:t>
          </a:r>
          <a:r>
            <a:rPr lang="de-DE" sz="1900" dirty="0" smtClean="0"/>
            <a:t> </a:t>
          </a:r>
          <a:r>
            <a:rPr lang="de-DE" sz="1900" dirty="0" err="1" smtClean="0"/>
            <a:t>is</a:t>
          </a:r>
          <a:r>
            <a:rPr lang="de-DE" sz="1900" dirty="0" smtClean="0"/>
            <a:t> not </a:t>
          </a:r>
          <a:r>
            <a:rPr lang="de-DE" sz="1900" dirty="0" err="1" smtClean="0"/>
            <a:t>possible</a:t>
          </a:r>
          <a:endParaRPr lang="de-DE" sz="1900" dirty="0"/>
        </a:p>
      </dgm:t>
    </dgm:pt>
    <dgm:pt modelId="{426CAE4A-58FE-418E-9D98-0AF16BEE425C}" type="parTrans" cxnId="{B6A53027-00A5-4521-A77C-4E8887819C65}">
      <dgm:prSet/>
      <dgm:spPr/>
      <dgm:t>
        <a:bodyPr/>
        <a:lstStyle/>
        <a:p>
          <a:endParaRPr lang="de-DE"/>
        </a:p>
      </dgm:t>
    </dgm:pt>
    <dgm:pt modelId="{ADB7C548-764F-4B4D-9415-90603719F32E}" type="sibTrans" cxnId="{B6A53027-00A5-4521-A77C-4E8887819C65}">
      <dgm:prSet/>
      <dgm:spPr/>
      <dgm:t>
        <a:bodyPr/>
        <a:lstStyle/>
        <a:p>
          <a:endParaRPr lang="de-DE"/>
        </a:p>
      </dgm:t>
    </dgm:pt>
    <dgm:pt modelId="{67ACBF1C-5C92-4111-A7DF-4D0A8EB50483}" type="pres">
      <dgm:prSet presAssocID="{18CA5257-287C-4958-86FA-CC8798C925DC}" presName="linearFlow" presStyleCnt="0">
        <dgm:presLayoutVars>
          <dgm:dir/>
          <dgm:resizeHandles val="exact"/>
        </dgm:presLayoutVars>
      </dgm:prSet>
      <dgm:spPr/>
    </dgm:pt>
    <dgm:pt modelId="{9C1A1CA5-5C78-4C08-A108-2DA5BCA9922A}" type="pres">
      <dgm:prSet presAssocID="{3B8E692D-4F96-48D2-B206-40FB519FC95F}" presName="composite" presStyleCnt="0"/>
      <dgm:spPr/>
    </dgm:pt>
    <dgm:pt modelId="{8C2B768C-F0AB-45E1-BBA4-3EA214D0391E}" type="pres">
      <dgm:prSet presAssocID="{3B8E692D-4F96-48D2-B206-40FB519FC95F}" presName="imgShp" presStyleLbl="fgImgPlace1" presStyleIdx="0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D41B6AD-2CBC-4277-BE95-8C7A3EA628DC}" type="pres">
      <dgm:prSet presAssocID="{3B8E692D-4F96-48D2-B206-40FB519FC95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2280DB-0561-4105-B4A8-EDA75FCF4784}" type="pres">
      <dgm:prSet presAssocID="{5829AF56-52C4-4DA8-B256-0A301E7AAD92}" presName="spacing" presStyleCnt="0"/>
      <dgm:spPr/>
    </dgm:pt>
    <dgm:pt modelId="{29C107A4-F819-4D4F-8A12-E7DCEB77AF44}" type="pres">
      <dgm:prSet presAssocID="{594E7C76-6792-4E3B-997B-FDE891D7614C}" presName="composite" presStyleCnt="0"/>
      <dgm:spPr/>
    </dgm:pt>
    <dgm:pt modelId="{32C55EB7-E403-484F-B919-E70341CCC3B2}" type="pres">
      <dgm:prSet presAssocID="{594E7C76-6792-4E3B-997B-FDE891D7614C}" presName="imgShp" presStyleLbl="fgImgPlace1" presStyleIdx="1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BCE567A7-0696-4ACE-8630-52FEF27A286B}" type="pres">
      <dgm:prSet presAssocID="{594E7C76-6792-4E3B-997B-FDE891D7614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278AC7-18AE-4FFB-9567-8D7420F44066}" type="pres">
      <dgm:prSet presAssocID="{B8E51C37-16EF-437D-AAA9-9BD6886A748E}" presName="spacing" presStyleCnt="0"/>
      <dgm:spPr/>
    </dgm:pt>
    <dgm:pt modelId="{094C54CB-2DCB-4DA7-A061-8A0CDBB4D842}" type="pres">
      <dgm:prSet presAssocID="{BD189DBF-7699-4F3D-AF27-AC5BED727C2D}" presName="composite" presStyleCnt="0"/>
      <dgm:spPr/>
    </dgm:pt>
    <dgm:pt modelId="{C88FC921-1B77-40A5-8242-15B78715A42F}" type="pres">
      <dgm:prSet presAssocID="{BD189DBF-7699-4F3D-AF27-AC5BED727C2D}" presName="imgShp" presStyleLbl="fgImgPlace1" presStyleIdx="2" presStyleCnt="3"/>
      <dgm:spPr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</a:gradFill>
      </dgm:spPr>
    </dgm:pt>
    <dgm:pt modelId="{90F9F848-079F-4B96-896C-B384DA8ADE3D}" type="pres">
      <dgm:prSet presAssocID="{BD189DBF-7699-4F3D-AF27-AC5BED727C2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96C01C3-4D78-4D5C-A130-7568809791C9}" srcId="{18CA5257-287C-4958-86FA-CC8798C925DC}" destId="{594E7C76-6792-4E3B-997B-FDE891D7614C}" srcOrd="1" destOrd="0" parTransId="{1A66F085-9197-4292-A6DD-710D15B20B2B}" sibTransId="{B8E51C37-16EF-437D-AAA9-9BD6886A748E}"/>
    <dgm:cxn modelId="{B6A53027-00A5-4521-A77C-4E8887819C65}" srcId="{18CA5257-287C-4958-86FA-CC8798C925DC}" destId="{BD189DBF-7699-4F3D-AF27-AC5BED727C2D}" srcOrd="2" destOrd="0" parTransId="{426CAE4A-58FE-418E-9D98-0AF16BEE425C}" sibTransId="{ADB7C548-764F-4B4D-9415-90603719F32E}"/>
    <dgm:cxn modelId="{02D83A89-1C10-4DA2-BA37-4F27301F19F3}" type="presOf" srcId="{BD189DBF-7699-4F3D-AF27-AC5BED727C2D}" destId="{90F9F848-079F-4B96-896C-B384DA8ADE3D}" srcOrd="0" destOrd="0" presId="urn:microsoft.com/office/officeart/2005/8/layout/vList3"/>
    <dgm:cxn modelId="{17F3D07F-1BBA-4DA2-9E9C-0AC8E392E516}" type="presOf" srcId="{3B8E692D-4F96-48D2-B206-40FB519FC95F}" destId="{BD41B6AD-2CBC-4277-BE95-8C7A3EA628DC}" srcOrd="0" destOrd="0" presId="urn:microsoft.com/office/officeart/2005/8/layout/vList3"/>
    <dgm:cxn modelId="{EEAA6045-1F57-42F2-95C6-D3ED628C7D72}" type="presOf" srcId="{18CA5257-287C-4958-86FA-CC8798C925DC}" destId="{67ACBF1C-5C92-4111-A7DF-4D0A8EB50483}" srcOrd="0" destOrd="0" presId="urn:microsoft.com/office/officeart/2005/8/layout/vList3"/>
    <dgm:cxn modelId="{6B7F8E6C-AC9A-442F-B002-5ECB5B5B5CEE}" srcId="{18CA5257-287C-4958-86FA-CC8798C925DC}" destId="{3B8E692D-4F96-48D2-B206-40FB519FC95F}" srcOrd="0" destOrd="0" parTransId="{E3FE18E8-83D2-41CF-857C-2FAEEB231A8E}" sibTransId="{5829AF56-52C4-4DA8-B256-0A301E7AAD92}"/>
    <dgm:cxn modelId="{8353BF0F-A33D-41D1-8BBA-600638C2AE1C}" type="presOf" srcId="{594E7C76-6792-4E3B-997B-FDE891D7614C}" destId="{BCE567A7-0696-4ACE-8630-52FEF27A286B}" srcOrd="0" destOrd="0" presId="urn:microsoft.com/office/officeart/2005/8/layout/vList3"/>
    <dgm:cxn modelId="{695D3286-4A4C-45D4-92A9-60CBE104AEEB}" type="presParOf" srcId="{67ACBF1C-5C92-4111-A7DF-4D0A8EB50483}" destId="{9C1A1CA5-5C78-4C08-A108-2DA5BCA9922A}" srcOrd="0" destOrd="0" presId="urn:microsoft.com/office/officeart/2005/8/layout/vList3"/>
    <dgm:cxn modelId="{ACF4B783-A11B-487B-B2AD-77796CA6A511}" type="presParOf" srcId="{9C1A1CA5-5C78-4C08-A108-2DA5BCA9922A}" destId="{8C2B768C-F0AB-45E1-BBA4-3EA214D0391E}" srcOrd="0" destOrd="0" presId="urn:microsoft.com/office/officeart/2005/8/layout/vList3"/>
    <dgm:cxn modelId="{DD0D5FB0-E995-461D-82AE-67A51B8939F8}" type="presParOf" srcId="{9C1A1CA5-5C78-4C08-A108-2DA5BCA9922A}" destId="{BD41B6AD-2CBC-4277-BE95-8C7A3EA628DC}" srcOrd="1" destOrd="0" presId="urn:microsoft.com/office/officeart/2005/8/layout/vList3"/>
    <dgm:cxn modelId="{5AD728CF-5960-48D2-B1DC-C99555FA52B7}" type="presParOf" srcId="{67ACBF1C-5C92-4111-A7DF-4D0A8EB50483}" destId="{E52280DB-0561-4105-B4A8-EDA75FCF4784}" srcOrd="1" destOrd="0" presId="urn:microsoft.com/office/officeart/2005/8/layout/vList3"/>
    <dgm:cxn modelId="{1FAA6295-7805-4005-A638-031AE187774D}" type="presParOf" srcId="{67ACBF1C-5C92-4111-A7DF-4D0A8EB50483}" destId="{29C107A4-F819-4D4F-8A12-E7DCEB77AF44}" srcOrd="2" destOrd="0" presId="urn:microsoft.com/office/officeart/2005/8/layout/vList3"/>
    <dgm:cxn modelId="{ADB2F1C8-C953-41C8-BF9A-5780B6D4B062}" type="presParOf" srcId="{29C107A4-F819-4D4F-8A12-E7DCEB77AF44}" destId="{32C55EB7-E403-484F-B919-E70341CCC3B2}" srcOrd="0" destOrd="0" presId="urn:microsoft.com/office/officeart/2005/8/layout/vList3"/>
    <dgm:cxn modelId="{27318427-107B-4E3A-8561-B2609533EADE}" type="presParOf" srcId="{29C107A4-F819-4D4F-8A12-E7DCEB77AF44}" destId="{BCE567A7-0696-4ACE-8630-52FEF27A286B}" srcOrd="1" destOrd="0" presId="urn:microsoft.com/office/officeart/2005/8/layout/vList3"/>
    <dgm:cxn modelId="{BB52742C-847B-4240-A4C1-ACDEDBF98DB4}" type="presParOf" srcId="{67ACBF1C-5C92-4111-A7DF-4D0A8EB50483}" destId="{D4278AC7-18AE-4FFB-9567-8D7420F44066}" srcOrd="3" destOrd="0" presId="urn:microsoft.com/office/officeart/2005/8/layout/vList3"/>
    <dgm:cxn modelId="{7AB228A1-D67B-454D-87C5-E88B24A93FD6}" type="presParOf" srcId="{67ACBF1C-5C92-4111-A7DF-4D0A8EB50483}" destId="{094C54CB-2DCB-4DA7-A061-8A0CDBB4D842}" srcOrd="4" destOrd="0" presId="urn:microsoft.com/office/officeart/2005/8/layout/vList3"/>
    <dgm:cxn modelId="{68A000CA-7BE0-450E-93E7-A11D658C17F0}" type="presParOf" srcId="{094C54CB-2DCB-4DA7-A061-8A0CDBB4D842}" destId="{C88FC921-1B77-40A5-8242-15B78715A42F}" srcOrd="0" destOrd="0" presId="urn:microsoft.com/office/officeart/2005/8/layout/vList3"/>
    <dgm:cxn modelId="{C1B50980-78A8-459F-BE5D-82FFA7BE6F53}" type="presParOf" srcId="{094C54CB-2DCB-4DA7-A061-8A0CDBB4D842}" destId="{90F9F848-079F-4B96-896C-B384DA8ADE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AB8C60-3162-4DB5-8644-A9F884F24A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297EC2-2BDF-4137-AE50-83C70DCDA0ED}">
      <dgm:prSet phldrT="[Text]" custT="1"/>
      <dgm:spPr/>
      <dgm:t>
        <a:bodyPr/>
        <a:lstStyle/>
        <a:p>
          <a:r>
            <a:rPr lang="de-DE" sz="2200" dirty="0" smtClean="0"/>
            <a:t>1. </a:t>
          </a:r>
          <a:r>
            <a:rPr lang="de-DE" sz="2200" dirty="0" err="1" smtClean="0"/>
            <a:t>Inform</a:t>
          </a:r>
          <a:r>
            <a:rPr lang="de-DE" sz="2200" dirty="0" smtClean="0"/>
            <a:t> </a:t>
          </a:r>
          <a:r>
            <a:rPr lang="de-DE" sz="2200" dirty="0" err="1" smtClean="0"/>
            <a:t>your</a:t>
          </a:r>
          <a:r>
            <a:rPr lang="de-DE" sz="2200" dirty="0" smtClean="0"/>
            <a:t> </a:t>
          </a:r>
          <a:r>
            <a:rPr lang="de-DE" sz="2200" dirty="0" err="1" smtClean="0"/>
            <a:t>employer</a:t>
          </a:r>
          <a:endParaRPr lang="de-DE" sz="2200" dirty="0"/>
        </a:p>
      </dgm:t>
    </dgm:pt>
    <dgm:pt modelId="{94CDB23B-B823-4D68-A147-D364363F5A06}" type="parTrans" cxnId="{BE3FD52E-4358-4E98-80EF-A22C9CE1ACF0}">
      <dgm:prSet/>
      <dgm:spPr/>
      <dgm:t>
        <a:bodyPr/>
        <a:lstStyle/>
        <a:p>
          <a:endParaRPr lang="de-DE"/>
        </a:p>
      </dgm:t>
    </dgm:pt>
    <dgm:pt modelId="{2EEA0763-8BF1-4CC1-AFCD-DFB6536FB62B}" type="sibTrans" cxnId="{BE3FD52E-4358-4E98-80EF-A22C9CE1ACF0}">
      <dgm:prSet/>
      <dgm:spPr/>
      <dgm:t>
        <a:bodyPr/>
        <a:lstStyle/>
        <a:p>
          <a:endParaRPr lang="de-DE"/>
        </a:p>
      </dgm:t>
    </dgm:pt>
    <dgm:pt modelId="{646CCEE0-99E2-4CDA-BFC9-0B3752EB82A2}">
      <dgm:prSet phldrT="[Text]" custT="1"/>
      <dgm:spPr/>
      <dgm:t>
        <a:bodyPr/>
        <a:lstStyle/>
        <a:p>
          <a:r>
            <a:rPr lang="de-DE" sz="2200" dirty="0" smtClean="0"/>
            <a:t>2. Go </a:t>
          </a:r>
          <a:r>
            <a:rPr lang="de-DE" sz="2200" dirty="0" err="1" smtClean="0"/>
            <a:t>to</a:t>
          </a:r>
          <a:r>
            <a:rPr lang="de-DE" sz="2200" dirty="0" smtClean="0"/>
            <a:t> </a:t>
          </a:r>
          <a:r>
            <a:rPr lang="de-DE" sz="2200" dirty="0" err="1" smtClean="0"/>
            <a:t>the</a:t>
          </a:r>
          <a:r>
            <a:rPr lang="de-DE" sz="2200" dirty="0" smtClean="0"/>
            <a:t> </a:t>
          </a:r>
          <a:r>
            <a:rPr lang="de-DE" sz="2200" dirty="0" err="1" smtClean="0"/>
            <a:t>doctor</a:t>
          </a:r>
          <a:r>
            <a:rPr lang="de-DE" sz="2200" dirty="0" smtClean="0"/>
            <a:t> </a:t>
          </a:r>
          <a:r>
            <a:rPr lang="de-DE" sz="2200" dirty="0" err="1" smtClean="0"/>
            <a:t>for</a:t>
          </a:r>
          <a:r>
            <a:rPr lang="de-DE" sz="2200" dirty="0" smtClean="0"/>
            <a:t> a </a:t>
          </a:r>
          <a:r>
            <a:rPr lang="de-DE" sz="2200" dirty="0" err="1" smtClean="0"/>
            <a:t>medical</a:t>
          </a:r>
          <a:r>
            <a:rPr lang="de-DE" sz="2200" dirty="0" smtClean="0"/>
            <a:t> check </a:t>
          </a:r>
          <a:r>
            <a:rPr lang="de-DE" sz="2200" dirty="0" err="1" smtClean="0"/>
            <a:t>up</a:t>
          </a:r>
          <a:r>
            <a:rPr lang="de-DE" sz="2200" dirty="0" smtClean="0"/>
            <a:t> </a:t>
          </a:r>
          <a:endParaRPr lang="de-DE" sz="2200" dirty="0"/>
        </a:p>
      </dgm:t>
    </dgm:pt>
    <dgm:pt modelId="{9F8E1A5E-21D1-4D98-ACA0-2186E76B6E79}" type="parTrans" cxnId="{93163874-B310-4B37-8D4E-5EE7B8C89BD1}">
      <dgm:prSet/>
      <dgm:spPr/>
      <dgm:t>
        <a:bodyPr/>
        <a:lstStyle/>
        <a:p>
          <a:endParaRPr lang="de-DE"/>
        </a:p>
      </dgm:t>
    </dgm:pt>
    <dgm:pt modelId="{80649A75-33DD-4893-AA34-55DC301D49BA}" type="sibTrans" cxnId="{93163874-B310-4B37-8D4E-5EE7B8C89BD1}">
      <dgm:prSet/>
      <dgm:spPr/>
      <dgm:t>
        <a:bodyPr/>
        <a:lstStyle/>
        <a:p>
          <a:endParaRPr lang="de-DE"/>
        </a:p>
      </dgm:t>
    </dgm:pt>
    <dgm:pt modelId="{3BAD5A34-AA2E-4AB4-99A8-BD944F5F722B}">
      <dgm:prSet phldrT="[Text]" custT="1"/>
      <dgm:spPr/>
      <dgm:t>
        <a:bodyPr/>
        <a:lstStyle/>
        <a:p>
          <a:r>
            <a:rPr lang="de-DE" sz="2200" dirty="0" smtClean="0"/>
            <a:t>3. Keep on </a:t>
          </a:r>
          <a:r>
            <a:rPr lang="de-DE" sz="2200" dirty="0" err="1" smtClean="0"/>
            <a:t>informing</a:t>
          </a:r>
          <a:r>
            <a:rPr lang="de-DE" sz="2200" dirty="0" smtClean="0"/>
            <a:t> </a:t>
          </a:r>
          <a:r>
            <a:rPr lang="de-DE" sz="2200" dirty="0" err="1" smtClean="0"/>
            <a:t>your</a:t>
          </a:r>
          <a:r>
            <a:rPr lang="de-DE" sz="2200" dirty="0" smtClean="0"/>
            <a:t> </a:t>
          </a:r>
          <a:r>
            <a:rPr lang="de-DE" sz="2200" dirty="0" err="1" smtClean="0"/>
            <a:t>employer</a:t>
          </a:r>
          <a:endParaRPr lang="de-DE" sz="2200" dirty="0"/>
        </a:p>
      </dgm:t>
    </dgm:pt>
    <dgm:pt modelId="{4A8598EE-9324-44E9-9415-4EFCB235DB4F}" type="parTrans" cxnId="{1DC8F01B-06AA-4853-BF81-454888CDA1DE}">
      <dgm:prSet/>
      <dgm:spPr/>
      <dgm:t>
        <a:bodyPr/>
        <a:lstStyle/>
        <a:p>
          <a:endParaRPr lang="de-DE"/>
        </a:p>
      </dgm:t>
    </dgm:pt>
    <dgm:pt modelId="{857F9AA4-B142-4750-93C3-2F6E7D3A6943}" type="sibTrans" cxnId="{1DC8F01B-06AA-4853-BF81-454888CDA1DE}">
      <dgm:prSet/>
      <dgm:spPr/>
      <dgm:t>
        <a:bodyPr/>
        <a:lstStyle/>
        <a:p>
          <a:endParaRPr lang="de-DE"/>
        </a:p>
      </dgm:t>
    </dgm:pt>
    <dgm:pt modelId="{7187707D-AFEF-4BF2-80AA-A675C4CFB155}" type="pres">
      <dgm:prSet presAssocID="{5CAB8C60-3162-4DB5-8644-A9F884F24A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2176F24-A691-435A-8531-EB5D50CAFCA5}" type="pres">
      <dgm:prSet presAssocID="{D2297EC2-2BDF-4137-AE50-83C70DCDA0ED}" presName="parentLin" presStyleCnt="0"/>
      <dgm:spPr/>
    </dgm:pt>
    <dgm:pt modelId="{55CDFD4F-9C55-4513-8CEB-179630DE4DD1}" type="pres">
      <dgm:prSet presAssocID="{D2297EC2-2BDF-4137-AE50-83C70DCDA0ED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39E4CBC6-7374-4C56-BDBE-B7F06AD84EB5}" type="pres">
      <dgm:prSet presAssocID="{D2297EC2-2BDF-4137-AE50-83C70DCDA0ED}" presName="parentText" presStyleLbl="node1" presStyleIdx="0" presStyleCnt="3" custScaleX="13061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4E8581-B0AE-4D00-9CC4-61CA786B7EF3}" type="pres">
      <dgm:prSet presAssocID="{D2297EC2-2BDF-4137-AE50-83C70DCDA0ED}" presName="negativeSpace" presStyleCnt="0"/>
      <dgm:spPr/>
    </dgm:pt>
    <dgm:pt modelId="{14792533-37B6-4FC5-A151-619049F9598A}" type="pres">
      <dgm:prSet presAssocID="{D2297EC2-2BDF-4137-AE50-83C70DCDA0ED}" presName="childText" presStyleLbl="conFgAcc1" presStyleIdx="0" presStyleCnt="3">
        <dgm:presLayoutVars>
          <dgm:bulletEnabled val="1"/>
        </dgm:presLayoutVars>
      </dgm:prSet>
      <dgm:spPr/>
    </dgm:pt>
    <dgm:pt modelId="{6D00AE86-E045-49E1-AB0A-EF7240D255EE}" type="pres">
      <dgm:prSet presAssocID="{2EEA0763-8BF1-4CC1-AFCD-DFB6536FB62B}" presName="spaceBetweenRectangles" presStyleCnt="0"/>
      <dgm:spPr/>
    </dgm:pt>
    <dgm:pt modelId="{7F699CA9-D698-4885-AA57-46B4CB7188A1}" type="pres">
      <dgm:prSet presAssocID="{646CCEE0-99E2-4CDA-BFC9-0B3752EB82A2}" presName="parentLin" presStyleCnt="0"/>
      <dgm:spPr/>
    </dgm:pt>
    <dgm:pt modelId="{FD806DD0-E7C1-4138-8E4D-2C693D6CE1EB}" type="pres">
      <dgm:prSet presAssocID="{646CCEE0-99E2-4CDA-BFC9-0B3752EB82A2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F0AF2A9F-23AD-4C37-903D-6D030DEB9516}" type="pres">
      <dgm:prSet presAssocID="{646CCEE0-99E2-4CDA-BFC9-0B3752EB82A2}" presName="parentText" presStyleLbl="node1" presStyleIdx="1" presStyleCnt="3" custScaleX="13056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545E86-8BDF-4A67-83BD-8C4A1F926F13}" type="pres">
      <dgm:prSet presAssocID="{646CCEE0-99E2-4CDA-BFC9-0B3752EB82A2}" presName="negativeSpace" presStyleCnt="0"/>
      <dgm:spPr/>
    </dgm:pt>
    <dgm:pt modelId="{24F46C5A-094F-48EC-9D09-B8149A78B1F3}" type="pres">
      <dgm:prSet presAssocID="{646CCEE0-99E2-4CDA-BFC9-0B3752EB82A2}" presName="childText" presStyleLbl="conFgAcc1" presStyleIdx="1" presStyleCnt="3">
        <dgm:presLayoutVars>
          <dgm:bulletEnabled val="1"/>
        </dgm:presLayoutVars>
      </dgm:prSet>
      <dgm:spPr/>
    </dgm:pt>
    <dgm:pt modelId="{20CD500D-485A-4B2B-9EFB-C2C5501D35BE}" type="pres">
      <dgm:prSet presAssocID="{80649A75-33DD-4893-AA34-55DC301D49BA}" presName="spaceBetweenRectangles" presStyleCnt="0"/>
      <dgm:spPr/>
    </dgm:pt>
    <dgm:pt modelId="{50D7CB16-BC16-43D1-B6B3-06C644A1DD8A}" type="pres">
      <dgm:prSet presAssocID="{3BAD5A34-AA2E-4AB4-99A8-BD944F5F722B}" presName="parentLin" presStyleCnt="0"/>
      <dgm:spPr/>
    </dgm:pt>
    <dgm:pt modelId="{954D218C-2352-4443-8226-2523C5F439C5}" type="pres">
      <dgm:prSet presAssocID="{3BAD5A34-AA2E-4AB4-99A8-BD944F5F722B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D373C1E2-A9B8-4CAC-B786-7AC08E1D22A5}" type="pres">
      <dgm:prSet presAssocID="{3BAD5A34-AA2E-4AB4-99A8-BD944F5F722B}" presName="parentText" presStyleLbl="node1" presStyleIdx="2" presStyleCnt="3" custScaleX="13056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5986AE-7172-4367-B735-B5C735C5DB0E}" type="pres">
      <dgm:prSet presAssocID="{3BAD5A34-AA2E-4AB4-99A8-BD944F5F722B}" presName="negativeSpace" presStyleCnt="0"/>
      <dgm:spPr/>
    </dgm:pt>
    <dgm:pt modelId="{273D3199-0282-4946-9290-29883DC5ED0E}" type="pres">
      <dgm:prSet presAssocID="{3BAD5A34-AA2E-4AB4-99A8-BD944F5F722B}" presName="childText" presStyleLbl="conFgAcc1" presStyleIdx="2" presStyleCnt="3" custLinFactNeighborX="388" custLinFactNeighborY="-4416">
        <dgm:presLayoutVars>
          <dgm:bulletEnabled val="1"/>
        </dgm:presLayoutVars>
      </dgm:prSet>
      <dgm:spPr/>
    </dgm:pt>
  </dgm:ptLst>
  <dgm:cxnLst>
    <dgm:cxn modelId="{7BCF3F09-6476-4441-98F4-34355CB07C92}" type="presOf" srcId="{646CCEE0-99E2-4CDA-BFC9-0B3752EB82A2}" destId="{F0AF2A9F-23AD-4C37-903D-6D030DEB9516}" srcOrd="1" destOrd="0" presId="urn:microsoft.com/office/officeart/2005/8/layout/list1"/>
    <dgm:cxn modelId="{46935A88-C9AF-4D17-9E68-F3D2F3DF77F1}" type="presOf" srcId="{5CAB8C60-3162-4DB5-8644-A9F884F24A96}" destId="{7187707D-AFEF-4BF2-80AA-A675C4CFB155}" srcOrd="0" destOrd="0" presId="urn:microsoft.com/office/officeart/2005/8/layout/list1"/>
    <dgm:cxn modelId="{E6F35C9E-B648-4BD5-9336-BCC9320F6AC8}" type="presOf" srcId="{646CCEE0-99E2-4CDA-BFC9-0B3752EB82A2}" destId="{FD806DD0-E7C1-4138-8E4D-2C693D6CE1EB}" srcOrd="0" destOrd="0" presId="urn:microsoft.com/office/officeart/2005/8/layout/list1"/>
    <dgm:cxn modelId="{66E5A2C2-5307-4456-89A8-A7CF2E384837}" type="presOf" srcId="{3BAD5A34-AA2E-4AB4-99A8-BD944F5F722B}" destId="{954D218C-2352-4443-8226-2523C5F439C5}" srcOrd="0" destOrd="0" presId="urn:microsoft.com/office/officeart/2005/8/layout/list1"/>
    <dgm:cxn modelId="{CA0AF887-ABE2-4AED-B40A-C285F92A4211}" type="presOf" srcId="{3BAD5A34-AA2E-4AB4-99A8-BD944F5F722B}" destId="{D373C1E2-A9B8-4CAC-B786-7AC08E1D22A5}" srcOrd="1" destOrd="0" presId="urn:microsoft.com/office/officeart/2005/8/layout/list1"/>
    <dgm:cxn modelId="{93163874-B310-4B37-8D4E-5EE7B8C89BD1}" srcId="{5CAB8C60-3162-4DB5-8644-A9F884F24A96}" destId="{646CCEE0-99E2-4CDA-BFC9-0B3752EB82A2}" srcOrd="1" destOrd="0" parTransId="{9F8E1A5E-21D1-4D98-ACA0-2186E76B6E79}" sibTransId="{80649A75-33DD-4893-AA34-55DC301D49BA}"/>
    <dgm:cxn modelId="{E8729A4C-85AB-4225-A52C-28FE2703F3F5}" type="presOf" srcId="{D2297EC2-2BDF-4137-AE50-83C70DCDA0ED}" destId="{55CDFD4F-9C55-4513-8CEB-179630DE4DD1}" srcOrd="0" destOrd="0" presId="urn:microsoft.com/office/officeart/2005/8/layout/list1"/>
    <dgm:cxn modelId="{269CB6F3-78F3-4E98-9FC7-194390C45D07}" type="presOf" srcId="{D2297EC2-2BDF-4137-AE50-83C70DCDA0ED}" destId="{39E4CBC6-7374-4C56-BDBE-B7F06AD84EB5}" srcOrd="1" destOrd="0" presId="urn:microsoft.com/office/officeart/2005/8/layout/list1"/>
    <dgm:cxn modelId="{1DC8F01B-06AA-4853-BF81-454888CDA1DE}" srcId="{5CAB8C60-3162-4DB5-8644-A9F884F24A96}" destId="{3BAD5A34-AA2E-4AB4-99A8-BD944F5F722B}" srcOrd="2" destOrd="0" parTransId="{4A8598EE-9324-44E9-9415-4EFCB235DB4F}" sibTransId="{857F9AA4-B142-4750-93C3-2F6E7D3A6943}"/>
    <dgm:cxn modelId="{BE3FD52E-4358-4E98-80EF-A22C9CE1ACF0}" srcId="{5CAB8C60-3162-4DB5-8644-A9F884F24A96}" destId="{D2297EC2-2BDF-4137-AE50-83C70DCDA0ED}" srcOrd="0" destOrd="0" parTransId="{94CDB23B-B823-4D68-A147-D364363F5A06}" sibTransId="{2EEA0763-8BF1-4CC1-AFCD-DFB6536FB62B}"/>
    <dgm:cxn modelId="{124EDD51-39C6-4637-992E-2D66F280B48F}" type="presParOf" srcId="{7187707D-AFEF-4BF2-80AA-A675C4CFB155}" destId="{C2176F24-A691-435A-8531-EB5D50CAFCA5}" srcOrd="0" destOrd="0" presId="urn:microsoft.com/office/officeart/2005/8/layout/list1"/>
    <dgm:cxn modelId="{5A98CFEA-2DC9-43D3-8DF1-0D097B7C6B7E}" type="presParOf" srcId="{C2176F24-A691-435A-8531-EB5D50CAFCA5}" destId="{55CDFD4F-9C55-4513-8CEB-179630DE4DD1}" srcOrd="0" destOrd="0" presId="urn:microsoft.com/office/officeart/2005/8/layout/list1"/>
    <dgm:cxn modelId="{D6F6941E-006A-42BC-8892-0191E39986FC}" type="presParOf" srcId="{C2176F24-A691-435A-8531-EB5D50CAFCA5}" destId="{39E4CBC6-7374-4C56-BDBE-B7F06AD84EB5}" srcOrd="1" destOrd="0" presId="urn:microsoft.com/office/officeart/2005/8/layout/list1"/>
    <dgm:cxn modelId="{048E1793-8656-4494-9D4D-91AFD4F984CF}" type="presParOf" srcId="{7187707D-AFEF-4BF2-80AA-A675C4CFB155}" destId="{1D4E8581-B0AE-4D00-9CC4-61CA786B7EF3}" srcOrd="1" destOrd="0" presId="urn:microsoft.com/office/officeart/2005/8/layout/list1"/>
    <dgm:cxn modelId="{C6D115EC-7848-48F3-AF1A-4DC98F559CBD}" type="presParOf" srcId="{7187707D-AFEF-4BF2-80AA-A675C4CFB155}" destId="{14792533-37B6-4FC5-A151-619049F9598A}" srcOrd="2" destOrd="0" presId="urn:microsoft.com/office/officeart/2005/8/layout/list1"/>
    <dgm:cxn modelId="{5296D045-A961-4C70-A3D5-9F212EDE2E42}" type="presParOf" srcId="{7187707D-AFEF-4BF2-80AA-A675C4CFB155}" destId="{6D00AE86-E045-49E1-AB0A-EF7240D255EE}" srcOrd="3" destOrd="0" presId="urn:microsoft.com/office/officeart/2005/8/layout/list1"/>
    <dgm:cxn modelId="{5075F842-8A61-452D-BBC6-ED5B9DB26A68}" type="presParOf" srcId="{7187707D-AFEF-4BF2-80AA-A675C4CFB155}" destId="{7F699CA9-D698-4885-AA57-46B4CB7188A1}" srcOrd="4" destOrd="0" presId="urn:microsoft.com/office/officeart/2005/8/layout/list1"/>
    <dgm:cxn modelId="{3D880033-0F40-494F-BB24-93AE94F6167E}" type="presParOf" srcId="{7F699CA9-D698-4885-AA57-46B4CB7188A1}" destId="{FD806DD0-E7C1-4138-8E4D-2C693D6CE1EB}" srcOrd="0" destOrd="0" presId="urn:microsoft.com/office/officeart/2005/8/layout/list1"/>
    <dgm:cxn modelId="{E49A9D23-4FBF-4CE9-8DCE-273006678FD5}" type="presParOf" srcId="{7F699CA9-D698-4885-AA57-46B4CB7188A1}" destId="{F0AF2A9F-23AD-4C37-903D-6D030DEB9516}" srcOrd="1" destOrd="0" presId="urn:microsoft.com/office/officeart/2005/8/layout/list1"/>
    <dgm:cxn modelId="{0F49769C-5A50-498F-9E51-EA941DB77C55}" type="presParOf" srcId="{7187707D-AFEF-4BF2-80AA-A675C4CFB155}" destId="{DD545E86-8BDF-4A67-83BD-8C4A1F926F13}" srcOrd="5" destOrd="0" presId="urn:microsoft.com/office/officeart/2005/8/layout/list1"/>
    <dgm:cxn modelId="{A8453DEE-DDCE-4A13-8AFF-06A15F029CEB}" type="presParOf" srcId="{7187707D-AFEF-4BF2-80AA-A675C4CFB155}" destId="{24F46C5A-094F-48EC-9D09-B8149A78B1F3}" srcOrd="6" destOrd="0" presId="urn:microsoft.com/office/officeart/2005/8/layout/list1"/>
    <dgm:cxn modelId="{B0EEB9B9-92E6-4D43-AB87-92B4379FD082}" type="presParOf" srcId="{7187707D-AFEF-4BF2-80AA-A675C4CFB155}" destId="{20CD500D-485A-4B2B-9EFB-C2C5501D35BE}" srcOrd="7" destOrd="0" presId="urn:microsoft.com/office/officeart/2005/8/layout/list1"/>
    <dgm:cxn modelId="{01ECE752-E520-4230-9BEF-7D788C23D247}" type="presParOf" srcId="{7187707D-AFEF-4BF2-80AA-A675C4CFB155}" destId="{50D7CB16-BC16-43D1-B6B3-06C644A1DD8A}" srcOrd="8" destOrd="0" presId="urn:microsoft.com/office/officeart/2005/8/layout/list1"/>
    <dgm:cxn modelId="{7485064C-AB60-49AD-96F1-EECF78E4746D}" type="presParOf" srcId="{50D7CB16-BC16-43D1-B6B3-06C644A1DD8A}" destId="{954D218C-2352-4443-8226-2523C5F439C5}" srcOrd="0" destOrd="0" presId="urn:microsoft.com/office/officeart/2005/8/layout/list1"/>
    <dgm:cxn modelId="{F15C8F47-B414-4587-A302-343B1E69F4E5}" type="presParOf" srcId="{50D7CB16-BC16-43D1-B6B3-06C644A1DD8A}" destId="{D373C1E2-A9B8-4CAC-B786-7AC08E1D22A5}" srcOrd="1" destOrd="0" presId="urn:microsoft.com/office/officeart/2005/8/layout/list1"/>
    <dgm:cxn modelId="{831F2859-7E5B-4410-8C28-3D4C662914D2}" type="presParOf" srcId="{7187707D-AFEF-4BF2-80AA-A675C4CFB155}" destId="{925986AE-7172-4367-B735-B5C735C5DB0E}" srcOrd="9" destOrd="0" presId="urn:microsoft.com/office/officeart/2005/8/layout/list1"/>
    <dgm:cxn modelId="{48F75783-36A8-48CD-BAFB-30F147933AAD}" type="presParOf" srcId="{7187707D-AFEF-4BF2-80AA-A675C4CFB155}" destId="{273D3199-0282-4946-9290-29883DC5ED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A313A-988E-4D94-91CA-4DC73F11454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6FD1D8-263C-4232-8E14-D47D223A5425}">
      <dgm:prSet phldrT="[Text]"/>
      <dgm:spPr/>
      <dgm:t>
        <a:bodyPr/>
        <a:lstStyle/>
        <a:p>
          <a:r>
            <a:rPr lang="de-DE" dirty="0" err="1" smtClean="0"/>
            <a:t>inform</a:t>
          </a:r>
          <a:endParaRPr lang="de-DE" dirty="0"/>
        </a:p>
      </dgm:t>
    </dgm:pt>
    <dgm:pt modelId="{AF376D42-7159-4EF8-8DF0-53AD739C8F69}" type="parTrans" cxnId="{0EF75F58-BAEF-44E7-AC59-F36655D334E6}">
      <dgm:prSet/>
      <dgm:spPr/>
      <dgm:t>
        <a:bodyPr/>
        <a:lstStyle/>
        <a:p>
          <a:endParaRPr lang="de-DE"/>
        </a:p>
      </dgm:t>
    </dgm:pt>
    <dgm:pt modelId="{E3895225-0E9E-434A-95E3-F2BFD30268B9}" type="sibTrans" cxnId="{0EF75F58-BAEF-44E7-AC59-F36655D334E6}">
      <dgm:prSet/>
      <dgm:spPr/>
      <dgm:t>
        <a:bodyPr/>
        <a:lstStyle/>
        <a:p>
          <a:endParaRPr lang="de-DE"/>
        </a:p>
      </dgm:t>
    </dgm:pt>
    <dgm:pt modelId="{5F6AB4C3-1115-45AF-8908-8FCD5DAA2ECD}">
      <dgm:prSet phldrT="[Text]"/>
      <dgm:spPr/>
      <dgm:t>
        <a:bodyPr/>
        <a:lstStyle/>
        <a:p>
          <a:r>
            <a:rPr lang="de-DE" dirty="0" err="1" smtClean="0"/>
            <a:t>Before</a:t>
          </a:r>
          <a:r>
            <a:rPr lang="de-DE" dirty="0" smtClean="0"/>
            <a:t> </a:t>
          </a:r>
          <a:r>
            <a:rPr lang="de-DE" dirty="0" err="1" smtClean="0"/>
            <a:t>travelling</a:t>
          </a:r>
          <a:r>
            <a:rPr lang="de-DE" dirty="0" smtClean="0"/>
            <a:t>, </a:t>
          </a:r>
          <a:r>
            <a:rPr lang="de-DE" dirty="0" err="1" smtClean="0"/>
            <a:t>inform</a:t>
          </a:r>
          <a:r>
            <a:rPr lang="de-DE" dirty="0" smtClean="0"/>
            <a:t> </a:t>
          </a:r>
          <a:r>
            <a:rPr lang="de-DE" dirty="0" smtClean="0"/>
            <a:t>    </a:t>
          </a:r>
          <a:r>
            <a:rPr lang="de-DE" dirty="0" err="1" smtClean="0"/>
            <a:t>yourself</a:t>
          </a:r>
          <a:r>
            <a:rPr lang="de-DE" dirty="0" smtClean="0"/>
            <a:t>, </a:t>
          </a:r>
          <a:r>
            <a:rPr lang="de-DE" dirty="0" smtClean="0"/>
            <a:t> </a:t>
          </a:r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smtClean="0"/>
            <a:t>an </a:t>
          </a:r>
          <a:r>
            <a:rPr lang="de-DE" dirty="0" err="1" smtClean="0"/>
            <a:t>immunization</a:t>
          </a:r>
          <a:r>
            <a:rPr lang="de-DE" dirty="0" smtClean="0"/>
            <a:t> </a:t>
          </a:r>
          <a:r>
            <a:rPr lang="de-DE" dirty="0" smtClean="0"/>
            <a:t>        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recommended</a:t>
          </a:r>
          <a:r>
            <a:rPr lang="de-DE" dirty="0" smtClean="0"/>
            <a:t>                                                 </a:t>
          </a:r>
          <a:endParaRPr lang="de-DE" dirty="0"/>
        </a:p>
      </dgm:t>
    </dgm:pt>
    <dgm:pt modelId="{E1E8D8F3-A98E-4E54-B964-D465D165769A}" type="parTrans" cxnId="{49AB8838-DFF2-4E9D-8DFD-4D53FBFA8E18}">
      <dgm:prSet/>
      <dgm:spPr/>
      <dgm:t>
        <a:bodyPr/>
        <a:lstStyle/>
        <a:p>
          <a:endParaRPr lang="de-DE"/>
        </a:p>
      </dgm:t>
    </dgm:pt>
    <dgm:pt modelId="{2F68935D-08B0-4343-83DD-764B6301D1D9}" type="sibTrans" cxnId="{49AB8838-DFF2-4E9D-8DFD-4D53FBFA8E18}">
      <dgm:prSet/>
      <dgm:spPr/>
      <dgm:t>
        <a:bodyPr/>
        <a:lstStyle/>
        <a:p>
          <a:endParaRPr lang="de-DE"/>
        </a:p>
      </dgm:t>
    </dgm:pt>
    <dgm:pt modelId="{97AA29AE-38D4-479E-8BE5-010B83DE9459}">
      <dgm:prSet phldrT="[Text]"/>
      <dgm:spPr/>
      <dgm:t>
        <a:bodyPr/>
        <a:lstStyle/>
        <a:p>
          <a:r>
            <a:rPr lang="de-DE" dirty="0" err="1" smtClean="0"/>
            <a:t>Inform</a:t>
          </a:r>
          <a:r>
            <a:rPr lang="de-DE" dirty="0" smtClean="0"/>
            <a:t> </a:t>
          </a:r>
          <a:r>
            <a:rPr lang="de-DE" dirty="0" err="1" smtClean="0"/>
            <a:t>yourself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</a:t>
          </a:r>
          <a:r>
            <a:rPr lang="de-DE" dirty="0" err="1" smtClean="0"/>
            <a:t>medical</a:t>
          </a:r>
          <a:r>
            <a:rPr lang="de-DE" dirty="0" smtClean="0"/>
            <a:t> </a:t>
          </a:r>
          <a:r>
            <a:rPr lang="de-DE" dirty="0" err="1" smtClean="0"/>
            <a:t>preventative</a:t>
          </a:r>
          <a:r>
            <a:rPr lang="de-DE" dirty="0" smtClean="0"/>
            <a:t> </a:t>
          </a:r>
          <a:r>
            <a:rPr lang="de-DE" dirty="0" err="1" smtClean="0"/>
            <a:t>measures</a:t>
          </a:r>
          <a:endParaRPr lang="de-DE" dirty="0"/>
        </a:p>
      </dgm:t>
    </dgm:pt>
    <dgm:pt modelId="{64340598-8AEF-4AE3-88A6-D76432D1F45A}" type="parTrans" cxnId="{7FB0ACD7-86C1-4D04-98F0-18A1E8FB07F3}">
      <dgm:prSet/>
      <dgm:spPr/>
      <dgm:t>
        <a:bodyPr/>
        <a:lstStyle/>
        <a:p>
          <a:endParaRPr lang="de-DE"/>
        </a:p>
      </dgm:t>
    </dgm:pt>
    <dgm:pt modelId="{E8A50D05-D3E2-4CDD-8461-24D37EBB0955}" type="sibTrans" cxnId="{7FB0ACD7-86C1-4D04-98F0-18A1E8FB07F3}">
      <dgm:prSet/>
      <dgm:spPr/>
      <dgm:t>
        <a:bodyPr/>
        <a:lstStyle/>
        <a:p>
          <a:endParaRPr lang="de-DE"/>
        </a:p>
      </dgm:t>
    </dgm:pt>
    <dgm:pt modelId="{4F7EB481-3624-4FD3-8942-CDA0FF1C5FAA}">
      <dgm:prSet phldrT="[Text]"/>
      <dgm:spPr/>
      <dgm:t>
        <a:bodyPr/>
        <a:lstStyle/>
        <a:p>
          <a:r>
            <a:rPr lang="de-DE" dirty="0" smtClean="0"/>
            <a:t>Watch </a:t>
          </a:r>
          <a:r>
            <a:rPr lang="de-DE" dirty="0" err="1" smtClean="0"/>
            <a:t>yourself</a:t>
          </a:r>
          <a:r>
            <a:rPr lang="de-DE" dirty="0" smtClean="0"/>
            <a:t> </a:t>
          </a:r>
          <a:r>
            <a:rPr lang="de-DE" dirty="0" err="1" smtClean="0"/>
            <a:t>closely</a:t>
          </a:r>
          <a:endParaRPr lang="de-DE" dirty="0"/>
        </a:p>
      </dgm:t>
    </dgm:pt>
    <dgm:pt modelId="{B697C140-565F-482C-B89C-144C3B79B4EA}" type="parTrans" cxnId="{7E2C03CE-51D6-4283-878E-B5AE8B2E1821}">
      <dgm:prSet/>
      <dgm:spPr/>
      <dgm:t>
        <a:bodyPr/>
        <a:lstStyle/>
        <a:p>
          <a:endParaRPr lang="de-DE"/>
        </a:p>
      </dgm:t>
    </dgm:pt>
    <dgm:pt modelId="{E6F9C8A3-B829-4922-981F-F6BBBCB5D5C7}" type="sibTrans" cxnId="{7E2C03CE-51D6-4283-878E-B5AE8B2E1821}">
      <dgm:prSet/>
      <dgm:spPr/>
      <dgm:t>
        <a:bodyPr/>
        <a:lstStyle/>
        <a:p>
          <a:endParaRPr lang="de-DE"/>
        </a:p>
      </dgm:t>
    </dgm:pt>
    <dgm:pt modelId="{C9761EAC-4ED8-4614-8987-4F12C1A577A8}">
      <dgm:prSet phldrT="[Text]"/>
      <dgm:spPr/>
      <dgm:t>
        <a:bodyPr/>
        <a:lstStyle/>
        <a:p>
          <a:r>
            <a:rPr lang="de-DE" dirty="0" smtClean="0"/>
            <a:t>Keep an </a:t>
          </a:r>
          <a:r>
            <a:rPr lang="de-DE" dirty="0" err="1" smtClean="0"/>
            <a:t>eye</a:t>
          </a:r>
          <a:r>
            <a:rPr lang="de-DE" dirty="0" smtClean="0"/>
            <a:t> on relevant </a:t>
          </a:r>
          <a:r>
            <a:rPr lang="de-DE" dirty="0" err="1" smtClean="0"/>
            <a:t>history</a:t>
          </a:r>
          <a:r>
            <a:rPr lang="de-DE" dirty="0" smtClean="0"/>
            <a:t> 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deseases</a:t>
          </a:r>
          <a:endParaRPr lang="de-DE" dirty="0"/>
        </a:p>
      </dgm:t>
    </dgm:pt>
    <dgm:pt modelId="{6A00C466-2FC9-4B1B-A04A-5FE2E9BD80FB}" type="parTrans" cxnId="{21268538-EE35-433B-AB42-ACEAB22BE81F}">
      <dgm:prSet/>
      <dgm:spPr/>
      <dgm:t>
        <a:bodyPr/>
        <a:lstStyle/>
        <a:p>
          <a:endParaRPr lang="de-DE"/>
        </a:p>
      </dgm:t>
    </dgm:pt>
    <dgm:pt modelId="{D2395AA9-D9F4-4A93-BFEE-B520CBF93ADE}" type="sibTrans" cxnId="{21268538-EE35-433B-AB42-ACEAB22BE81F}">
      <dgm:prSet/>
      <dgm:spPr/>
      <dgm:t>
        <a:bodyPr/>
        <a:lstStyle/>
        <a:p>
          <a:endParaRPr lang="de-DE"/>
        </a:p>
      </dgm:t>
    </dgm:pt>
    <dgm:pt modelId="{B2AEDB97-AA88-4AB6-8272-92C9F3E51630}">
      <dgm:prSet phldrT="[Text]"/>
      <dgm:spPr/>
      <dgm:t>
        <a:bodyPr/>
        <a:lstStyle/>
        <a:p>
          <a:r>
            <a:rPr lang="de-DE" dirty="0" err="1" smtClean="0"/>
            <a:t>inform</a:t>
          </a:r>
          <a:endParaRPr lang="de-DE" dirty="0"/>
        </a:p>
      </dgm:t>
    </dgm:pt>
    <dgm:pt modelId="{D3E7D610-C0D0-4678-8DDA-833A09D1A598}" type="parTrans" cxnId="{D46244F7-475D-4F11-9ED8-A8BC88E62665}">
      <dgm:prSet/>
      <dgm:spPr/>
      <dgm:t>
        <a:bodyPr/>
        <a:lstStyle/>
        <a:p>
          <a:endParaRPr lang="de-DE"/>
        </a:p>
      </dgm:t>
    </dgm:pt>
    <dgm:pt modelId="{47F4BE9D-5A44-44F3-9EFD-DB5C0FB20C3E}" type="sibTrans" cxnId="{D46244F7-475D-4F11-9ED8-A8BC88E62665}">
      <dgm:prSet/>
      <dgm:spPr/>
      <dgm:t>
        <a:bodyPr/>
        <a:lstStyle/>
        <a:p>
          <a:endParaRPr lang="de-DE"/>
        </a:p>
      </dgm:t>
    </dgm:pt>
    <dgm:pt modelId="{083360FA-A413-4C78-93FD-AC249D843337}">
      <dgm:prSet phldrT="[Text]"/>
      <dgm:spPr/>
      <dgm:t>
        <a:bodyPr/>
        <a:lstStyle/>
        <a:p>
          <a:r>
            <a:rPr lang="de-DE" dirty="0" err="1" smtClean="0"/>
            <a:t>Inform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employer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relevant </a:t>
          </a:r>
          <a:r>
            <a:rPr lang="de-DE" dirty="0" err="1" smtClean="0"/>
            <a:t>history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deseases</a:t>
          </a:r>
          <a:r>
            <a:rPr lang="de-DE" dirty="0" smtClean="0"/>
            <a:t> </a:t>
          </a:r>
          <a:endParaRPr lang="de-DE" dirty="0"/>
        </a:p>
      </dgm:t>
    </dgm:pt>
    <dgm:pt modelId="{16701187-6763-4F0E-8A5C-754E6C3F4874}" type="parTrans" cxnId="{8860ADA8-B5B5-4AC1-84DA-5A4139A526B7}">
      <dgm:prSet/>
      <dgm:spPr/>
      <dgm:t>
        <a:bodyPr/>
        <a:lstStyle/>
        <a:p>
          <a:endParaRPr lang="de-DE"/>
        </a:p>
      </dgm:t>
    </dgm:pt>
    <dgm:pt modelId="{CABA880F-5A49-40DF-8C89-8F455A36D3EE}" type="sibTrans" cxnId="{8860ADA8-B5B5-4AC1-84DA-5A4139A526B7}">
      <dgm:prSet/>
      <dgm:spPr/>
      <dgm:t>
        <a:bodyPr/>
        <a:lstStyle/>
        <a:p>
          <a:endParaRPr lang="de-DE"/>
        </a:p>
      </dgm:t>
    </dgm:pt>
    <dgm:pt modelId="{930A3183-A991-46FD-8F4A-0AA3A56F2827}">
      <dgm:prSet phldrT="[Text]"/>
      <dgm:spPr/>
      <dgm:t>
        <a:bodyPr/>
        <a:lstStyle/>
        <a:p>
          <a:r>
            <a:rPr lang="de-DE" dirty="0" err="1" smtClean="0"/>
            <a:t>Inform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doctor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</a:t>
          </a:r>
          <a:r>
            <a:rPr lang="de-DE" dirty="0" smtClean="0"/>
            <a:t>          relevant </a:t>
          </a:r>
          <a:r>
            <a:rPr lang="de-DE" dirty="0" err="1" smtClean="0"/>
            <a:t>history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deseases</a:t>
          </a:r>
          <a:r>
            <a:rPr lang="de-DE" dirty="0" smtClean="0"/>
            <a:t> </a:t>
          </a:r>
          <a:r>
            <a:rPr lang="de-DE" dirty="0" smtClean="0"/>
            <a:t> (</a:t>
          </a:r>
          <a:r>
            <a:rPr lang="de-DE" dirty="0" err="1" smtClean="0"/>
            <a:t>even</a:t>
          </a:r>
          <a:r>
            <a:rPr lang="de-DE" dirty="0" smtClean="0"/>
            <a:t> </a:t>
          </a:r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feel</a:t>
          </a:r>
          <a:r>
            <a:rPr lang="de-DE" dirty="0" smtClean="0"/>
            <a:t> </a:t>
          </a:r>
          <a:r>
            <a:rPr lang="de-DE" dirty="0" err="1" smtClean="0"/>
            <a:t>better</a:t>
          </a:r>
          <a:r>
            <a:rPr lang="de-DE" dirty="0" smtClean="0"/>
            <a:t>)</a:t>
          </a:r>
          <a:endParaRPr lang="de-DE" dirty="0"/>
        </a:p>
      </dgm:t>
    </dgm:pt>
    <dgm:pt modelId="{15D261B1-B50E-4D56-B855-99A984A1C3E4}" type="parTrans" cxnId="{DD51B7E3-4F0A-40BE-808C-067207C2DB1A}">
      <dgm:prSet/>
      <dgm:spPr/>
      <dgm:t>
        <a:bodyPr/>
        <a:lstStyle/>
        <a:p>
          <a:endParaRPr lang="de-DE"/>
        </a:p>
      </dgm:t>
    </dgm:pt>
    <dgm:pt modelId="{739F5532-1AF8-4B58-A201-E25ED01770C4}" type="sibTrans" cxnId="{DD51B7E3-4F0A-40BE-808C-067207C2DB1A}">
      <dgm:prSet/>
      <dgm:spPr/>
      <dgm:t>
        <a:bodyPr/>
        <a:lstStyle/>
        <a:p>
          <a:endParaRPr lang="de-DE"/>
        </a:p>
      </dgm:t>
    </dgm:pt>
    <dgm:pt modelId="{F83AEEA6-76A2-474D-A444-B4C5F81F28CC}">
      <dgm:prSet phldrT="[Text]"/>
      <dgm:spPr/>
      <dgm:t>
        <a:bodyPr/>
        <a:lstStyle/>
        <a:p>
          <a:endParaRPr lang="de-DE" dirty="0"/>
        </a:p>
      </dgm:t>
    </dgm:pt>
    <dgm:pt modelId="{1E14CD21-9FEB-406C-8181-DA86699B561B}" type="parTrans" cxnId="{22E7FD99-2F55-41A8-9301-B237A7FF2DB6}">
      <dgm:prSet/>
      <dgm:spPr/>
      <dgm:t>
        <a:bodyPr/>
        <a:lstStyle/>
        <a:p>
          <a:endParaRPr lang="de-DE"/>
        </a:p>
      </dgm:t>
    </dgm:pt>
    <dgm:pt modelId="{394463E3-59CE-4E9C-8737-3338796CB314}" type="sibTrans" cxnId="{22E7FD99-2F55-41A8-9301-B237A7FF2DB6}">
      <dgm:prSet/>
      <dgm:spPr/>
      <dgm:t>
        <a:bodyPr/>
        <a:lstStyle/>
        <a:p>
          <a:endParaRPr lang="de-DE"/>
        </a:p>
      </dgm:t>
    </dgm:pt>
    <dgm:pt modelId="{204BE2D8-35E2-48C8-A571-CC20FCECA69F}">
      <dgm:prSet phldrT="[Text]"/>
      <dgm:spPr/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have</a:t>
          </a:r>
          <a:r>
            <a:rPr lang="de-DE" dirty="0" smtClean="0"/>
            <a:t> a </a:t>
          </a:r>
          <a:r>
            <a:rPr lang="de-DE" dirty="0" err="1" smtClean="0"/>
            <a:t>suspiction</a:t>
          </a:r>
          <a:r>
            <a:rPr lang="de-DE" dirty="0" smtClean="0"/>
            <a:t>- </a:t>
          </a:r>
          <a:r>
            <a:rPr lang="de-DE" dirty="0" err="1" smtClean="0"/>
            <a:t>go</a:t>
          </a:r>
          <a:r>
            <a:rPr lang="de-DE" dirty="0" smtClean="0"/>
            <a:t> </a:t>
          </a:r>
          <a:r>
            <a:rPr lang="de-DE" dirty="0" err="1" smtClean="0"/>
            <a:t>immediately</a:t>
          </a:r>
          <a:r>
            <a:rPr lang="de-DE" dirty="0" smtClean="0"/>
            <a:t>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doctor</a:t>
          </a:r>
          <a:endParaRPr lang="de-DE" dirty="0"/>
        </a:p>
      </dgm:t>
    </dgm:pt>
    <dgm:pt modelId="{CBFF0EB7-2EB8-4032-A45B-B69976B07B2E}" type="parTrans" cxnId="{BBE97D45-EB1C-48A2-BD6A-1ACC64F733C6}">
      <dgm:prSet/>
      <dgm:spPr/>
      <dgm:t>
        <a:bodyPr/>
        <a:lstStyle/>
        <a:p>
          <a:endParaRPr lang="de-DE"/>
        </a:p>
      </dgm:t>
    </dgm:pt>
    <dgm:pt modelId="{FD3042D8-A7DA-41BD-A370-30425B1FEDDE}" type="sibTrans" cxnId="{BBE97D45-EB1C-48A2-BD6A-1ACC64F733C6}">
      <dgm:prSet/>
      <dgm:spPr/>
      <dgm:t>
        <a:bodyPr/>
        <a:lstStyle/>
        <a:p>
          <a:endParaRPr lang="de-DE"/>
        </a:p>
      </dgm:t>
    </dgm:pt>
    <dgm:pt modelId="{BA7AC3BD-CD63-4833-B583-ED9005118106}">
      <dgm:prSet phldrT="[Text]"/>
      <dgm:spPr/>
      <dgm:t>
        <a:bodyPr/>
        <a:lstStyle/>
        <a:p>
          <a:endParaRPr lang="de-DE" dirty="0"/>
        </a:p>
      </dgm:t>
    </dgm:pt>
    <dgm:pt modelId="{ADFF8FF9-226B-4D27-B6D3-CE51EB268DF7}" type="parTrans" cxnId="{BE35471B-D66B-4491-BBDC-96DA12D00B95}">
      <dgm:prSet/>
      <dgm:spPr/>
      <dgm:t>
        <a:bodyPr/>
        <a:lstStyle/>
        <a:p>
          <a:endParaRPr lang="de-DE"/>
        </a:p>
      </dgm:t>
    </dgm:pt>
    <dgm:pt modelId="{8EC840B8-F3F8-4ED7-A05E-5C167D1E90F7}" type="sibTrans" cxnId="{BE35471B-D66B-4491-BBDC-96DA12D00B95}">
      <dgm:prSet/>
      <dgm:spPr/>
      <dgm:t>
        <a:bodyPr/>
        <a:lstStyle/>
        <a:p>
          <a:endParaRPr lang="de-DE"/>
        </a:p>
      </dgm:t>
    </dgm:pt>
    <dgm:pt modelId="{53A89C6C-8814-4346-869A-BBD7BEE75238}">
      <dgm:prSet phldrT="[Text]"/>
      <dgm:spPr/>
      <dgm:t>
        <a:bodyPr/>
        <a:lstStyle/>
        <a:p>
          <a:endParaRPr lang="de-DE" dirty="0"/>
        </a:p>
      </dgm:t>
    </dgm:pt>
    <dgm:pt modelId="{466360C9-0F9C-4EE1-8582-1954A966FE75}" type="parTrans" cxnId="{BA3F2F1F-3826-4E71-9405-95897FA323D1}">
      <dgm:prSet/>
      <dgm:spPr/>
    </dgm:pt>
    <dgm:pt modelId="{ADCC0769-90E9-49AB-8E2F-7B556299BB52}" type="sibTrans" cxnId="{BA3F2F1F-3826-4E71-9405-95897FA323D1}">
      <dgm:prSet/>
      <dgm:spPr/>
    </dgm:pt>
    <dgm:pt modelId="{4591EF7C-69BD-4B0D-B3A8-2E6C795657B9}" type="pres">
      <dgm:prSet presAssocID="{C60A313A-988E-4D94-91CA-4DC73F1145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F7D5BA3-7F6C-48F3-AF71-571610094B90}" type="pres">
      <dgm:prSet presAssocID="{5E6FD1D8-263C-4232-8E14-D47D223A5425}" presName="circle1" presStyleLbl="node1" presStyleIdx="0" presStyleCnt="3"/>
      <dgm:spPr/>
    </dgm:pt>
    <dgm:pt modelId="{7AA68864-C114-4352-8382-AD3BEF81777F}" type="pres">
      <dgm:prSet presAssocID="{5E6FD1D8-263C-4232-8E14-D47D223A5425}" presName="space" presStyleCnt="0"/>
      <dgm:spPr/>
    </dgm:pt>
    <dgm:pt modelId="{DBC0A6F9-6606-48F4-A35B-8EAC6AF340BF}" type="pres">
      <dgm:prSet presAssocID="{5E6FD1D8-263C-4232-8E14-D47D223A5425}" presName="rect1" presStyleLbl="alignAcc1" presStyleIdx="0" presStyleCnt="3" custLinFactNeighborX="0"/>
      <dgm:spPr/>
      <dgm:t>
        <a:bodyPr/>
        <a:lstStyle/>
        <a:p>
          <a:endParaRPr lang="de-DE"/>
        </a:p>
      </dgm:t>
    </dgm:pt>
    <dgm:pt modelId="{BB0C9FED-32F6-47BE-BB86-58FB899B4190}" type="pres">
      <dgm:prSet presAssocID="{4F7EB481-3624-4FD3-8942-CDA0FF1C5FAA}" presName="vertSpace2" presStyleLbl="node1" presStyleIdx="0" presStyleCnt="3"/>
      <dgm:spPr/>
    </dgm:pt>
    <dgm:pt modelId="{732B531D-661D-43F1-8DC5-8EFF245255C1}" type="pres">
      <dgm:prSet presAssocID="{4F7EB481-3624-4FD3-8942-CDA0FF1C5FAA}" presName="circle2" presStyleLbl="node1" presStyleIdx="1" presStyleCnt="3"/>
      <dgm:spPr/>
    </dgm:pt>
    <dgm:pt modelId="{178BEF1C-F488-4301-9C61-51AC5C18DB79}" type="pres">
      <dgm:prSet presAssocID="{4F7EB481-3624-4FD3-8942-CDA0FF1C5FAA}" presName="rect2" presStyleLbl="alignAcc1" presStyleIdx="1" presStyleCnt="3"/>
      <dgm:spPr/>
      <dgm:t>
        <a:bodyPr/>
        <a:lstStyle/>
        <a:p>
          <a:endParaRPr lang="de-DE"/>
        </a:p>
      </dgm:t>
    </dgm:pt>
    <dgm:pt modelId="{4B5781FA-CB55-458E-B54C-4EDCF23283AC}" type="pres">
      <dgm:prSet presAssocID="{B2AEDB97-AA88-4AB6-8272-92C9F3E51630}" presName="vertSpace3" presStyleLbl="node1" presStyleIdx="1" presStyleCnt="3"/>
      <dgm:spPr/>
    </dgm:pt>
    <dgm:pt modelId="{9CBE57D8-52BB-48C6-9D11-896C560628AB}" type="pres">
      <dgm:prSet presAssocID="{B2AEDB97-AA88-4AB6-8272-92C9F3E51630}" presName="circle3" presStyleLbl="node1" presStyleIdx="2" presStyleCnt="3"/>
      <dgm:spPr/>
    </dgm:pt>
    <dgm:pt modelId="{2A38466A-7A17-44A5-A99C-28C545EC373F}" type="pres">
      <dgm:prSet presAssocID="{B2AEDB97-AA88-4AB6-8272-92C9F3E51630}" presName="rect3" presStyleLbl="alignAcc1" presStyleIdx="2" presStyleCnt="3"/>
      <dgm:spPr/>
      <dgm:t>
        <a:bodyPr/>
        <a:lstStyle/>
        <a:p>
          <a:endParaRPr lang="de-DE"/>
        </a:p>
      </dgm:t>
    </dgm:pt>
    <dgm:pt modelId="{9DE751AE-E2DD-4F57-84D3-F6E4EB4574A0}" type="pres">
      <dgm:prSet presAssocID="{5E6FD1D8-263C-4232-8E14-D47D223A542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A843D0-6BAD-4446-8CB8-B5E1F6931B0B}" type="pres">
      <dgm:prSet presAssocID="{5E6FD1D8-263C-4232-8E14-D47D223A542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6B405E-A729-4811-B965-842BFCEBE768}" type="pres">
      <dgm:prSet presAssocID="{4F7EB481-3624-4FD3-8942-CDA0FF1C5FA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7F8A36-1A4B-4221-81CB-818F949A437A}" type="pres">
      <dgm:prSet presAssocID="{4F7EB481-3624-4FD3-8942-CDA0FF1C5FA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A31E7C-BEED-467F-B2F0-BB560699B49E}" type="pres">
      <dgm:prSet presAssocID="{B2AEDB97-AA88-4AB6-8272-92C9F3E5163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A02B99-0496-4726-99B9-88111A822650}" type="pres">
      <dgm:prSet presAssocID="{B2AEDB97-AA88-4AB6-8272-92C9F3E51630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EF75F58-BAEF-44E7-AC59-F36655D334E6}" srcId="{C60A313A-988E-4D94-91CA-4DC73F11454A}" destId="{5E6FD1D8-263C-4232-8E14-D47D223A5425}" srcOrd="0" destOrd="0" parTransId="{AF376D42-7159-4EF8-8DF0-53AD739C8F69}" sibTransId="{E3895225-0E9E-434A-95E3-F2BFD30268B9}"/>
    <dgm:cxn modelId="{AB481382-69FB-4729-BD25-B9A98C0DD0A6}" type="presOf" srcId="{4F7EB481-3624-4FD3-8942-CDA0FF1C5FAA}" destId="{1B6B405E-A729-4811-B965-842BFCEBE768}" srcOrd="1" destOrd="0" presId="urn:microsoft.com/office/officeart/2005/8/layout/target3"/>
    <dgm:cxn modelId="{CAA8651D-F0EB-4573-9FF5-085BA518C2F1}" type="presOf" srcId="{C9761EAC-4ED8-4614-8987-4F12C1A577A8}" destId="{8D7F8A36-1A4B-4221-81CB-818F949A437A}" srcOrd="0" destOrd="0" presId="urn:microsoft.com/office/officeart/2005/8/layout/target3"/>
    <dgm:cxn modelId="{8D6CF49A-BA4D-40BA-8BC1-A1E00CB5BD60}" type="presOf" srcId="{204BE2D8-35E2-48C8-A571-CC20FCECA69F}" destId="{8D7F8A36-1A4B-4221-81CB-818F949A437A}" srcOrd="0" destOrd="2" presId="urn:microsoft.com/office/officeart/2005/8/layout/target3"/>
    <dgm:cxn modelId="{DD51B7E3-4F0A-40BE-808C-067207C2DB1A}" srcId="{B2AEDB97-AA88-4AB6-8272-92C9F3E51630}" destId="{930A3183-A991-46FD-8F4A-0AA3A56F2827}" srcOrd="2" destOrd="0" parTransId="{15D261B1-B50E-4D56-B855-99A984A1C3E4}" sibTransId="{739F5532-1AF8-4B58-A201-E25ED01770C4}"/>
    <dgm:cxn modelId="{7770CC3E-B434-48B2-AF21-606A4DCCAF1A}" type="presOf" srcId="{B2AEDB97-AA88-4AB6-8272-92C9F3E51630}" destId="{E0A31E7C-BEED-467F-B2F0-BB560699B49E}" srcOrd="1" destOrd="0" presId="urn:microsoft.com/office/officeart/2005/8/layout/target3"/>
    <dgm:cxn modelId="{D46244F7-475D-4F11-9ED8-A8BC88E62665}" srcId="{C60A313A-988E-4D94-91CA-4DC73F11454A}" destId="{B2AEDB97-AA88-4AB6-8272-92C9F3E51630}" srcOrd="2" destOrd="0" parTransId="{D3E7D610-C0D0-4678-8DDA-833A09D1A598}" sibTransId="{47F4BE9D-5A44-44F3-9EFD-DB5C0FB20C3E}"/>
    <dgm:cxn modelId="{CD8E63CE-174F-4CFE-9951-12424987F35D}" type="presOf" srcId="{5E6FD1D8-263C-4232-8E14-D47D223A5425}" destId="{DBC0A6F9-6606-48F4-A35B-8EAC6AF340BF}" srcOrd="0" destOrd="0" presId="urn:microsoft.com/office/officeart/2005/8/layout/target3"/>
    <dgm:cxn modelId="{49AB8838-DFF2-4E9D-8DFD-4D53FBFA8E18}" srcId="{5E6FD1D8-263C-4232-8E14-D47D223A5425}" destId="{5F6AB4C3-1115-45AF-8908-8FCD5DAA2ECD}" srcOrd="0" destOrd="0" parTransId="{E1E8D8F3-A98E-4E54-B964-D465D165769A}" sibTransId="{2F68935D-08B0-4343-83DD-764B6301D1D9}"/>
    <dgm:cxn modelId="{7E2C03CE-51D6-4283-878E-B5AE8B2E1821}" srcId="{C60A313A-988E-4D94-91CA-4DC73F11454A}" destId="{4F7EB481-3624-4FD3-8942-CDA0FF1C5FAA}" srcOrd="1" destOrd="0" parTransId="{B697C140-565F-482C-B89C-144C3B79B4EA}" sibTransId="{E6F9C8A3-B829-4922-981F-F6BBBCB5D5C7}"/>
    <dgm:cxn modelId="{6BFD7DC2-7F36-4F8D-8101-5A2D2D0CCE17}" type="presOf" srcId="{083360FA-A413-4C78-93FD-AC249D843337}" destId="{C6A02B99-0496-4726-99B9-88111A822650}" srcOrd="0" destOrd="0" presId="urn:microsoft.com/office/officeart/2005/8/layout/target3"/>
    <dgm:cxn modelId="{311865AD-D7C0-4DFD-BD88-FAF32F5D2C21}" type="presOf" srcId="{930A3183-A991-46FD-8F4A-0AA3A56F2827}" destId="{C6A02B99-0496-4726-99B9-88111A822650}" srcOrd="0" destOrd="2" presId="urn:microsoft.com/office/officeart/2005/8/layout/target3"/>
    <dgm:cxn modelId="{5B82E884-73B2-47EA-9C29-C9138D2ED357}" type="presOf" srcId="{BA7AC3BD-CD63-4833-B583-ED9005118106}" destId="{8D7F8A36-1A4B-4221-81CB-818F949A437A}" srcOrd="0" destOrd="1" presId="urn:microsoft.com/office/officeart/2005/8/layout/target3"/>
    <dgm:cxn modelId="{8860ADA8-B5B5-4AC1-84DA-5A4139A526B7}" srcId="{B2AEDB97-AA88-4AB6-8272-92C9F3E51630}" destId="{083360FA-A413-4C78-93FD-AC249D843337}" srcOrd="0" destOrd="0" parTransId="{16701187-6763-4F0E-8A5C-754E6C3F4874}" sibTransId="{CABA880F-5A49-40DF-8C89-8F455A36D3EE}"/>
    <dgm:cxn modelId="{45595CE6-2DE2-4357-9B2F-4592D6CB2BA2}" type="presOf" srcId="{F83AEEA6-76A2-474D-A444-B4C5F81F28CC}" destId="{C6A02B99-0496-4726-99B9-88111A822650}" srcOrd="0" destOrd="1" presId="urn:microsoft.com/office/officeart/2005/8/layout/target3"/>
    <dgm:cxn modelId="{21268538-EE35-433B-AB42-ACEAB22BE81F}" srcId="{4F7EB481-3624-4FD3-8942-CDA0FF1C5FAA}" destId="{C9761EAC-4ED8-4614-8987-4F12C1A577A8}" srcOrd="0" destOrd="0" parTransId="{6A00C466-2FC9-4B1B-A04A-5FE2E9BD80FB}" sibTransId="{D2395AA9-D9F4-4A93-BFEE-B520CBF93ADE}"/>
    <dgm:cxn modelId="{E23A168C-4EF6-4CC7-B08C-F413399828B0}" type="presOf" srcId="{5E6FD1D8-263C-4232-8E14-D47D223A5425}" destId="{9DE751AE-E2DD-4F57-84D3-F6E4EB4574A0}" srcOrd="1" destOrd="0" presId="urn:microsoft.com/office/officeart/2005/8/layout/target3"/>
    <dgm:cxn modelId="{BBE97D45-EB1C-48A2-BD6A-1ACC64F733C6}" srcId="{4F7EB481-3624-4FD3-8942-CDA0FF1C5FAA}" destId="{204BE2D8-35E2-48C8-A571-CC20FCECA69F}" srcOrd="2" destOrd="0" parTransId="{CBFF0EB7-2EB8-4032-A45B-B69976B07B2E}" sibTransId="{FD3042D8-A7DA-41BD-A370-30425B1FEDDE}"/>
    <dgm:cxn modelId="{E79AD287-6546-4B71-AF59-D6BE88F2FC64}" type="presOf" srcId="{5F6AB4C3-1115-45AF-8908-8FCD5DAA2ECD}" destId="{B9A843D0-6BAD-4446-8CB8-B5E1F6931B0B}" srcOrd="0" destOrd="0" presId="urn:microsoft.com/office/officeart/2005/8/layout/target3"/>
    <dgm:cxn modelId="{7FB0ACD7-86C1-4D04-98F0-18A1E8FB07F3}" srcId="{5E6FD1D8-263C-4232-8E14-D47D223A5425}" destId="{97AA29AE-38D4-479E-8BE5-010B83DE9459}" srcOrd="2" destOrd="0" parTransId="{64340598-8AEF-4AE3-88A6-D76432D1F45A}" sibTransId="{E8A50D05-D3E2-4CDD-8461-24D37EBB0955}"/>
    <dgm:cxn modelId="{BA3F2F1F-3826-4E71-9405-95897FA323D1}" srcId="{5E6FD1D8-263C-4232-8E14-D47D223A5425}" destId="{53A89C6C-8814-4346-869A-BBD7BEE75238}" srcOrd="1" destOrd="0" parTransId="{466360C9-0F9C-4EE1-8582-1954A966FE75}" sibTransId="{ADCC0769-90E9-49AB-8E2F-7B556299BB52}"/>
    <dgm:cxn modelId="{DD8665B2-11B4-4F4E-8740-C1C9CFC0E5A6}" type="presOf" srcId="{53A89C6C-8814-4346-869A-BBD7BEE75238}" destId="{B9A843D0-6BAD-4446-8CB8-B5E1F6931B0B}" srcOrd="0" destOrd="1" presId="urn:microsoft.com/office/officeart/2005/8/layout/target3"/>
    <dgm:cxn modelId="{D529F8DE-EF53-4D75-B351-6A89A5796D58}" type="presOf" srcId="{4F7EB481-3624-4FD3-8942-CDA0FF1C5FAA}" destId="{178BEF1C-F488-4301-9C61-51AC5C18DB79}" srcOrd="0" destOrd="0" presId="urn:microsoft.com/office/officeart/2005/8/layout/target3"/>
    <dgm:cxn modelId="{F7990650-FB8A-46AD-BE00-1BC3FADBDD4B}" type="presOf" srcId="{B2AEDB97-AA88-4AB6-8272-92C9F3E51630}" destId="{2A38466A-7A17-44A5-A99C-28C545EC373F}" srcOrd="0" destOrd="0" presId="urn:microsoft.com/office/officeart/2005/8/layout/target3"/>
    <dgm:cxn modelId="{8A225998-041C-41F1-BC36-0F23C602B53D}" type="presOf" srcId="{97AA29AE-38D4-479E-8BE5-010B83DE9459}" destId="{B9A843D0-6BAD-4446-8CB8-B5E1F6931B0B}" srcOrd="0" destOrd="2" presId="urn:microsoft.com/office/officeart/2005/8/layout/target3"/>
    <dgm:cxn modelId="{27B4A2D5-066A-4DDF-A210-8B0C3FE0A5F9}" type="presOf" srcId="{C60A313A-988E-4D94-91CA-4DC73F11454A}" destId="{4591EF7C-69BD-4B0D-B3A8-2E6C795657B9}" srcOrd="0" destOrd="0" presId="urn:microsoft.com/office/officeart/2005/8/layout/target3"/>
    <dgm:cxn modelId="{BE35471B-D66B-4491-BBDC-96DA12D00B95}" srcId="{4F7EB481-3624-4FD3-8942-CDA0FF1C5FAA}" destId="{BA7AC3BD-CD63-4833-B583-ED9005118106}" srcOrd="1" destOrd="0" parTransId="{ADFF8FF9-226B-4D27-B6D3-CE51EB268DF7}" sibTransId="{8EC840B8-F3F8-4ED7-A05E-5C167D1E90F7}"/>
    <dgm:cxn modelId="{22E7FD99-2F55-41A8-9301-B237A7FF2DB6}" srcId="{B2AEDB97-AA88-4AB6-8272-92C9F3E51630}" destId="{F83AEEA6-76A2-474D-A444-B4C5F81F28CC}" srcOrd="1" destOrd="0" parTransId="{1E14CD21-9FEB-406C-8181-DA86699B561B}" sibTransId="{394463E3-59CE-4E9C-8737-3338796CB314}"/>
    <dgm:cxn modelId="{62E39A83-B616-403B-867F-24CC48973562}" type="presParOf" srcId="{4591EF7C-69BD-4B0D-B3A8-2E6C795657B9}" destId="{BF7D5BA3-7F6C-48F3-AF71-571610094B90}" srcOrd="0" destOrd="0" presId="urn:microsoft.com/office/officeart/2005/8/layout/target3"/>
    <dgm:cxn modelId="{755E7326-C6F2-42CA-B1D7-9622D69C1086}" type="presParOf" srcId="{4591EF7C-69BD-4B0D-B3A8-2E6C795657B9}" destId="{7AA68864-C114-4352-8382-AD3BEF81777F}" srcOrd="1" destOrd="0" presId="urn:microsoft.com/office/officeart/2005/8/layout/target3"/>
    <dgm:cxn modelId="{BF8B068C-5461-42CB-ACE6-D12C6D6ED8B8}" type="presParOf" srcId="{4591EF7C-69BD-4B0D-B3A8-2E6C795657B9}" destId="{DBC0A6F9-6606-48F4-A35B-8EAC6AF340BF}" srcOrd="2" destOrd="0" presId="urn:microsoft.com/office/officeart/2005/8/layout/target3"/>
    <dgm:cxn modelId="{74AA58E2-8A8F-42D1-BDFA-6B253A8170B3}" type="presParOf" srcId="{4591EF7C-69BD-4B0D-B3A8-2E6C795657B9}" destId="{BB0C9FED-32F6-47BE-BB86-58FB899B4190}" srcOrd="3" destOrd="0" presId="urn:microsoft.com/office/officeart/2005/8/layout/target3"/>
    <dgm:cxn modelId="{F0D9DB0E-32D2-4C26-A517-47C1C0E5F70A}" type="presParOf" srcId="{4591EF7C-69BD-4B0D-B3A8-2E6C795657B9}" destId="{732B531D-661D-43F1-8DC5-8EFF245255C1}" srcOrd="4" destOrd="0" presId="urn:microsoft.com/office/officeart/2005/8/layout/target3"/>
    <dgm:cxn modelId="{023E7AF1-779E-4B1C-AE3C-3C07506A0298}" type="presParOf" srcId="{4591EF7C-69BD-4B0D-B3A8-2E6C795657B9}" destId="{178BEF1C-F488-4301-9C61-51AC5C18DB79}" srcOrd="5" destOrd="0" presId="urn:microsoft.com/office/officeart/2005/8/layout/target3"/>
    <dgm:cxn modelId="{CE222AD0-B48D-4673-A39A-0794E31302C3}" type="presParOf" srcId="{4591EF7C-69BD-4B0D-B3A8-2E6C795657B9}" destId="{4B5781FA-CB55-458E-B54C-4EDCF23283AC}" srcOrd="6" destOrd="0" presId="urn:microsoft.com/office/officeart/2005/8/layout/target3"/>
    <dgm:cxn modelId="{698F6FA4-66FB-4E83-8103-6A26816A24DB}" type="presParOf" srcId="{4591EF7C-69BD-4B0D-B3A8-2E6C795657B9}" destId="{9CBE57D8-52BB-48C6-9D11-896C560628AB}" srcOrd="7" destOrd="0" presId="urn:microsoft.com/office/officeart/2005/8/layout/target3"/>
    <dgm:cxn modelId="{D9982E65-7B02-4313-BD0A-BC9889441F4C}" type="presParOf" srcId="{4591EF7C-69BD-4B0D-B3A8-2E6C795657B9}" destId="{2A38466A-7A17-44A5-A99C-28C545EC373F}" srcOrd="8" destOrd="0" presId="urn:microsoft.com/office/officeart/2005/8/layout/target3"/>
    <dgm:cxn modelId="{ABC11369-AA53-4747-8172-F87629A7237B}" type="presParOf" srcId="{4591EF7C-69BD-4B0D-B3A8-2E6C795657B9}" destId="{9DE751AE-E2DD-4F57-84D3-F6E4EB4574A0}" srcOrd="9" destOrd="0" presId="urn:microsoft.com/office/officeart/2005/8/layout/target3"/>
    <dgm:cxn modelId="{9264C101-4AC5-49ED-907B-8D539EEB731E}" type="presParOf" srcId="{4591EF7C-69BD-4B0D-B3A8-2E6C795657B9}" destId="{B9A843D0-6BAD-4446-8CB8-B5E1F6931B0B}" srcOrd="10" destOrd="0" presId="urn:microsoft.com/office/officeart/2005/8/layout/target3"/>
    <dgm:cxn modelId="{903EBBD0-32EA-4243-B387-8253DF7510F3}" type="presParOf" srcId="{4591EF7C-69BD-4B0D-B3A8-2E6C795657B9}" destId="{1B6B405E-A729-4811-B965-842BFCEBE768}" srcOrd="11" destOrd="0" presId="urn:microsoft.com/office/officeart/2005/8/layout/target3"/>
    <dgm:cxn modelId="{0F0EF750-60AB-42A2-A544-247BCAC80667}" type="presParOf" srcId="{4591EF7C-69BD-4B0D-B3A8-2E6C795657B9}" destId="{8D7F8A36-1A4B-4221-81CB-818F949A437A}" srcOrd="12" destOrd="0" presId="urn:microsoft.com/office/officeart/2005/8/layout/target3"/>
    <dgm:cxn modelId="{02D5C070-6AA6-4705-8BF7-970BAB66D651}" type="presParOf" srcId="{4591EF7C-69BD-4B0D-B3A8-2E6C795657B9}" destId="{E0A31E7C-BEED-467F-B2F0-BB560699B49E}" srcOrd="13" destOrd="0" presId="urn:microsoft.com/office/officeart/2005/8/layout/target3"/>
    <dgm:cxn modelId="{468AB984-CA27-44C3-8B50-AE3B04159FE0}" type="presParOf" srcId="{4591EF7C-69BD-4B0D-B3A8-2E6C795657B9}" destId="{C6A02B99-0496-4726-99B9-88111A82265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F1412-9933-4739-BE92-0C10852EAE6F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7E205EA5-8745-42ED-804F-F317901F4A70}">
      <dgm:prSet phldrT="[Text]"/>
      <dgm:spPr/>
      <dgm:t>
        <a:bodyPr/>
        <a:lstStyle/>
        <a:p>
          <a:r>
            <a:rPr lang="de-DE" dirty="0" err="1" smtClean="0"/>
            <a:t>Diarrhea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stomach</a:t>
          </a:r>
          <a:r>
            <a:rPr lang="de-DE" dirty="0" smtClean="0"/>
            <a:t> </a:t>
          </a:r>
          <a:r>
            <a:rPr lang="de-DE" dirty="0" err="1" smtClean="0"/>
            <a:t>problems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serious</a:t>
          </a:r>
          <a:r>
            <a:rPr lang="de-DE" dirty="0" smtClean="0"/>
            <a:t>. </a:t>
          </a:r>
          <a:r>
            <a:rPr lang="de-DE" dirty="0" smtClean="0"/>
            <a:t>                </a:t>
          </a:r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not </a:t>
          </a:r>
          <a:r>
            <a:rPr lang="de-DE" dirty="0" err="1" smtClean="0"/>
            <a:t>sure</a:t>
          </a:r>
          <a:r>
            <a:rPr lang="de-DE" dirty="0" smtClean="0"/>
            <a:t>- </a:t>
          </a:r>
          <a:r>
            <a:rPr lang="de-DE" dirty="0" err="1" smtClean="0"/>
            <a:t>go</a:t>
          </a:r>
          <a:r>
            <a:rPr lang="de-DE" dirty="0" smtClean="0"/>
            <a:t>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doctor</a:t>
          </a:r>
          <a:r>
            <a:rPr lang="de-DE" dirty="0" smtClean="0"/>
            <a:t>. High </a:t>
          </a:r>
          <a:r>
            <a:rPr lang="de-DE" dirty="0" smtClean="0"/>
            <a:t>              </a:t>
          </a:r>
          <a:r>
            <a:rPr lang="de-DE" dirty="0" err="1" smtClean="0"/>
            <a:t>ague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often</a:t>
          </a:r>
          <a:r>
            <a:rPr lang="de-DE" dirty="0" smtClean="0"/>
            <a:t> a </a:t>
          </a:r>
          <a:r>
            <a:rPr lang="de-DE" dirty="0" err="1" smtClean="0"/>
            <a:t>symptom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serious</a:t>
          </a:r>
          <a:r>
            <a:rPr lang="de-DE" dirty="0" smtClean="0"/>
            <a:t> </a:t>
          </a:r>
          <a:r>
            <a:rPr lang="de-DE" dirty="0" err="1" smtClean="0"/>
            <a:t>deseases</a:t>
          </a:r>
          <a:r>
            <a:rPr lang="de-DE" dirty="0" smtClean="0"/>
            <a:t>.       </a:t>
          </a:r>
          <a:r>
            <a:rPr lang="de-DE" dirty="0" smtClean="0"/>
            <a:t>Watch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body</a:t>
          </a:r>
          <a:r>
            <a:rPr lang="de-DE" dirty="0" smtClean="0"/>
            <a:t>.</a:t>
          </a:r>
          <a:endParaRPr lang="de-DE" dirty="0"/>
        </a:p>
      </dgm:t>
    </dgm:pt>
    <dgm:pt modelId="{D1C59DD3-0E80-4C77-87CB-FC0EAD7A00BA}" type="parTrans" cxnId="{E27A2CB8-AA11-4A29-BD7F-EA4460D8330D}">
      <dgm:prSet/>
      <dgm:spPr/>
      <dgm:t>
        <a:bodyPr/>
        <a:lstStyle/>
        <a:p>
          <a:endParaRPr lang="de-DE"/>
        </a:p>
      </dgm:t>
    </dgm:pt>
    <dgm:pt modelId="{C546EC88-9B35-436B-AC10-73A95DD52C83}" type="sibTrans" cxnId="{E27A2CB8-AA11-4A29-BD7F-EA4460D8330D}">
      <dgm:prSet/>
      <dgm:spPr/>
      <dgm:t>
        <a:bodyPr/>
        <a:lstStyle/>
        <a:p>
          <a:endParaRPr lang="de-DE"/>
        </a:p>
      </dgm:t>
    </dgm:pt>
    <dgm:pt modelId="{187F874E-CC8A-4284-A6B7-02CBDC15330F}">
      <dgm:prSet phldrT="[Text]"/>
      <dgm:spPr/>
      <dgm:t>
        <a:bodyPr/>
        <a:lstStyle/>
        <a:p>
          <a:r>
            <a:rPr lang="de-DE" dirty="0" err="1" smtClean="0"/>
            <a:t>Inform</a:t>
          </a:r>
          <a:r>
            <a:rPr lang="de-DE" dirty="0" smtClean="0"/>
            <a:t> </a:t>
          </a:r>
          <a:r>
            <a:rPr lang="de-DE" dirty="0" err="1" smtClean="0"/>
            <a:t>yourself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</a:t>
          </a:r>
          <a:r>
            <a:rPr lang="de-DE" dirty="0" err="1" smtClean="0"/>
            <a:t>medical</a:t>
          </a:r>
          <a:r>
            <a:rPr lang="de-DE" dirty="0" smtClean="0"/>
            <a:t> </a:t>
          </a:r>
          <a:r>
            <a:rPr lang="de-DE" dirty="0" err="1" smtClean="0"/>
            <a:t>preventative</a:t>
          </a:r>
          <a:r>
            <a:rPr lang="de-DE" dirty="0" smtClean="0"/>
            <a:t> </a:t>
          </a:r>
          <a:r>
            <a:rPr lang="de-DE" dirty="0" smtClean="0"/>
            <a:t>        </a:t>
          </a:r>
          <a:r>
            <a:rPr lang="de-DE" dirty="0" err="1" smtClean="0"/>
            <a:t>measures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immunizations</a:t>
          </a:r>
          <a:r>
            <a:rPr lang="de-DE" dirty="0" smtClean="0"/>
            <a:t>. </a:t>
          </a:r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ill</a:t>
          </a:r>
          <a:r>
            <a:rPr lang="de-DE" dirty="0" smtClean="0"/>
            <a:t> </a:t>
          </a:r>
          <a:r>
            <a:rPr lang="de-DE" dirty="0" smtClean="0"/>
            <a:t>            </a:t>
          </a:r>
          <a:r>
            <a:rPr lang="de-DE" dirty="0" err="1" smtClean="0"/>
            <a:t>during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holidays</a:t>
          </a:r>
          <a:r>
            <a:rPr lang="de-DE" dirty="0" smtClean="0"/>
            <a:t> </a:t>
          </a:r>
          <a:r>
            <a:rPr lang="de-DE" dirty="0" err="1" smtClean="0"/>
            <a:t>visit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doctor</a:t>
          </a:r>
          <a:r>
            <a:rPr lang="de-DE" dirty="0" smtClean="0"/>
            <a:t> </a:t>
          </a:r>
          <a:r>
            <a:rPr lang="de-DE" dirty="0" err="1" smtClean="0"/>
            <a:t>at</a:t>
          </a:r>
          <a:r>
            <a:rPr lang="de-DE" dirty="0" smtClean="0"/>
            <a:t> </a:t>
          </a:r>
          <a:r>
            <a:rPr lang="de-DE" dirty="0" smtClean="0"/>
            <a:t>                   </a:t>
          </a:r>
          <a:r>
            <a:rPr lang="de-DE" dirty="0" err="1" smtClean="0"/>
            <a:t>home</a:t>
          </a:r>
          <a:r>
            <a:rPr lang="de-DE" dirty="0" smtClean="0"/>
            <a:t> </a:t>
          </a:r>
          <a:r>
            <a:rPr lang="de-DE" dirty="0" err="1" smtClean="0"/>
            <a:t>before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start</a:t>
          </a:r>
          <a:r>
            <a:rPr lang="de-DE" dirty="0" smtClean="0"/>
            <a:t> </a:t>
          </a:r>
          <a:r>
            <a:rPr lang="de-DE" dirty="0" err="1" smtClean="0"/>
            <a:t>working</a:t>
          </a:r>
          <a:r>
            <a:rPr lang="de-DE" dirty="0" smtClean="0"/>
            <a:t>. </a:t>
          </a:r>
          <a:endParaRPr lang="de-DE" dirty="0"/>
        </a:p>
      </dgm:t>
    </dgm:pt>
    <dgm:pt modelId="{7B790A83-2495-4575-B40D-C3A8607B729D}" type="parTrans" cxnId="{828779C7-EBD9-4FFF-8A03-7C8E40649FDF}">
      <dgm:prSet/>
      <dgm:spPr/>
      <dgm:t>
        <a:bodyPr/>
        <a:lstStyle/>
        <a:p>
          <a:endParaRPr lang="de-DE"/>
        </a:p>
      </dgm:t>
    </dgm:pt>
    <dgm:pt modelId="{31940E1B-9B9C-4611-BBA2-5366CBE862D2}" type="sibTrans" cxnId="{828779C7-EBD9-4FFF-8A03-7C8E40649FDF}">
      <dgm:prSet/>
      <dgm:spPr/>
      <dgm:t>
        <a:bodyPr/>
        <a:lstStyle/>
        <a:p>
          <a:endParaRPr lang="de-DE"/>
        </a:p>
      </dgm:t>
    </dgm:pt>
    <dgm:pt modelId="{5C6284CC-7ED8-426C-8CE3-F467C094EDDD}">
      <dgm:prSet phldrT="[Text]"/>
      <dgm:spPr/>
      <dgm:t>
        <a:bodyPr/>
        <a:lstStyle/>
        <a:p>
          <a:r>
            <a:rPr lang="de-DE" dirty="0" smtClean="0"/>
            <a:t>Keep an </a:t>
          </a:r>
          <a:r>
            <a:rPr lang="de-DE" dirty="0" err="1" smtClean="0"/>
            <a:t>eye</a:t>
          </a:r>
          <a:r>
            <a:rPr lang="de-DE" dirty="0" smtClean="0"/>
            <a:t> on </a:t>
          </a:r>
          <a:r>
            <a:rPr lang="de-DE" dirty="0" err="1" smtClean="0"/>
            <a:t>every</a:t>
          </a:r>
          <a:r>
            <a:rPr lang="de-DE" dirty="0" smtClean="0"/>
            <a:t> </a:t>
          </a:r>
          <a:r>
            <a:rPr lang="de-DE" dirty="0" err="1" smtClean="0"/>
            <a:t>little</a:t>
          </a:r>
          <a:r>
            <a:rPr lang="de-DE" dirty="0" smtClean="0"/>
            <a:t> </a:t>
          </a:r>
          <a:r>
            <a:rPr lang="de-DE" dirty="0" err="1" smtClean="0"/>
            <a:t>wound</a:t>
          </a:r>
          <a:r>
            <a:rPr lang="de-DE" dirty="0" smtClean="0"/>
            <a:t>. Cover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smtClean="0"/>
            <a:t>           </a:t>
          </a:r>
          <a:r>
            <a:rPr lang="de-DE" dirty="0" err="1" smtClean="0"/>
            <a:t>wounds</a:t>
          </a:r>
          <a:r>
            <a:rPr lang="de-DE" dirty="0" smtClean="0"/>
            <a:t> </a:t>
          </a:r>
          <a:r>
            <a:rPr lang="de-DE" dirty="0" smtClean="0"/>
            <a:t>(</a:t>
          </a:r>
          <a:r>
            <a:rPr lang="de-DE" dirty="0" err="1" smtClean="0"/>
            <a:t>even</a:t>
          </a:r>
          <a:r>
            <a:rPr lang="de-DE" dirty="0" smtClean="0"/>
            <a:t> </a:t>
          </a:r>
          <a:r>
            <a:rPr lang="de-DE" dirty="0" err="1" smtClean="0"/>
            <a:t>at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hands</a:t>
          </a:r>
          <a:r>
            <a:rPr lang="de-DE" dirty="0" smtClean="0"/>
            <a:t>).</a:t>
          </a:r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can</a:t>
          </a:r>
          <a:r>
            <a:rPr lang="de-DE" dirty="0" smtClean="0"/>
            <a:t> </a:t>
          </a:r>
          <a:r>
            <a:rPr lang="de-DE" dirty="0" err="1" smtClean="0"/>
            <a:t>use</a:t>
          </a:r>
          <a:r>
            <a:rPr lang="de-DE" dirty="0" smtClean="0"/>
            <a:t> </a:t>
          </a:r>
          <a:r>
            <a:rPr lang="de-DE" dirty="0" smtClean="0"/>
            <a:t>                </a:t>
          </a:r>
          <a:r>
            <a:rPr lang="de-DE" dirty="0" err="1" smtClean="0"/>
            <a:t>water</a:t>
          </a:r>
          <a:r>
            <a:rPr lang="de-DE" dirty="0" smtClean="0"/>
            <a:t> </a:t>
          </a:r>
          <a:r>
            <a:rPr lang="de-DE" dirty="0" err="1" smtClean="0"/>
            <a:t>resistant</a:t>
          </a:r>
          <a:r>
            <a:rPr lang="de-DE" dirty="0" smtClean="0"/>
            <a:t> </a:t>
          </a:r>
          <a:r>
            <a:rPr lang="de-DE" dirty="0" err="1" smtClean="0"/>
            <a:t>plaster</a:t>
          </a:r>
          <a:r>
            <a:rPr lang="de-DE" dirty="0" smtClean="0"/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/>
            <a:t>gloves</a:t>
          </a:r>
          <a:r>
            <a:rPr lang="de-DE" dirty="0" smtClean="0"/>
            <a:t>.</a:t>
          </a:r>
          <a:endParaRPr lang="de-DE" dirty="0"/>
        </a:p>
      </dgm:t>
    </dgm:pt>
    <dgm:pt modelId="{C70184C9-8C92-4E1D-9A3C-05740D37B648}" type="parTrans" cxnId="{FD3445DA-0440-460C-807A-97F95F8807C1}">
      <dgm:prSet/>
      <dgm:spPr/>
      <dgm:t>
        <a:bodyPr/>
        <a:lstStyle/>
        <a:p>
          <a:endParaRPr lang="de-DE"/>
        </a:p>
      </dgm:t>
    </dgm:pt>
    <dgm:pt modelId="{78C9E905-30F3-4AAF-A133-7E7B5FF62F1E}" type="sibTrans" cxnId="{FD3445DA-0440-460C-807A-97F95F8807C1}">
      <dgm:prSet/>
      <dgm:spPr/>
      <dgm:t>
        <a:bodyPr/>
        <a:lstStyle/>
        <a:p>
          <a:endParaRPr lang="de-DE"/>
        </a:p>
      </dgm:t>
    </dgm:pt>
    <dgm:pt modelId="{BA262C29-1F0B-43C0-AAAB-7FCC5E91D59F}" type="pres">
      <dgm:prSet presAssocID="{224F1412-9933-4739-BE92-0C10852EAE6F}" presName="Name0" presStyleCnt="0">
        <dgm:presLayoutVars>
          <dgm:resizeHandles/>
        </dgm:presLayoutVars>
      </dgm:prSet>
      <dgm:spPr/>
    </dgm:pt>
    <dgm:pt modelId="{3722BAEF-0930-4842-9176-BA9114F00B75}" type="pres">
      <dgm:prSet presAssocID="{7E205EA5-8745-42ED-804F-F317901F4A70}" presName="text" presStyleLbl="node1" presStyleIdx="0" presStyleCnt="3" custScaleX="115012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C03D12-9EB5-475A-9AFF-F8FAB457BB70}" type="pres">
      <dgm:prSet presAssocID="{C546EC88-9B35-436B-AC10-73A95DD52C83}" presName="space" presStyleCnt="0"/>
      <dgm:spPr/>
    </dgm:pt>
    <dgm:pt modelId="{386BC0CA-F68D-44B4-9689-D14BA26BCB85}" type="pres">
      <dgm:prSet presAssocID="{187F874E-CC8A-4284-A6B7-02CBDC15330F}" presName="text" presStyleLbl="node1" presStyleIdx="1" presStyleCnt="3" custScaleX="115012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34188-8606-4457-B500-75E8AC800076}" type="pres">
      <dgm:prSet presAssocID="{31940E1B-9B9C-4611-BBA2-5366CBE862D2}" presName="space" presStyleCnt="0"/>
      <dgm:spPr/>
    </dgm:pt>
    <dgm:pt modelId="{CFC2F061-4ADD-48EB-8527-00378594BE7C}" type="pres">
      <dgm:prSet presAssocID="{5C6284CC-7ED8-426C-8CE3-F467C094EDDD}" presName="text" presStyleLbl="node1" presStyleIdx="2" presStyleCnt="3" custScaleX="11901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FC4B8F6-EE18-4A77-B941-45AF03D6C0F7}" type="presOf" srcId="{7E205EA5-8745-42ED-804F-F317901F4A70}" destId="{3722BAEF-0930-4842-9176-BA9114F00B75}" srcOrd="0" destOrd="0" presId="urn:diagrams.loki3.com/VaryingWidthList+Icon"/>
    <dgm:cxn modelId="{5B9D230F-0FB0-49F4-AA45-94B40293E778}" type="presOf" srcId="{224F1412-9933-4739-BE92-0C10852EAE6F}" destId="{BA262C29-1F0B-43C0-AAAB-7FCC5E91D59F}" srcOrd="0" destOrd="0" presId="urn:diagrams.loki3.com/VaryingWidthList+Icon"/>
    <dgm:cxn modelId="{8E8839AB-FE17-43DB-A624-6CBA81B67E5C}" type="presOf" srcId="{5C6284CC-7ED8-426C-8CE3-F467C094EDDD}" destId="{CFC2F061-4ADD-48EB-8527-00378594BE7C}" srcOrd="0" destOrd="0" presId="urn:diagrams.loki3.com/VaryingWidthList+Icon"/>
    <dgm:cxn modelId="{E27A2CB8-AA11-4A29-BD7F-EA4460D8330D}" srcId="{224F1412-9933-4739-BE92-0C10852EAE6F}" destId="{7E205EA5-8745-42ED-804F-F317901F4A70}" srcOrd="0" destOrd="0" parTransId="{D1C59DD3-0E80-4C77-87CB-FC0EAD7A00BA}" sibTransId="{C546EC88-9B35-436B-AC10-73A95DD52C83}"/>
    <dgm:cxn modelId="{FD3445DA-0440-460C-807A-97F95F8807C1}" srcId="{224F1412-9933-4739-BE92-0C10852EAE6F}" destId="{5C6284CC-7ED8-426C-8CE3-F467C094EDDD}" srcOrd="2" destOrd="0" parTransId="{C70184C9-8C92-4E1D-9A3C-05740D37B648}" sibTransId="{78C9E905-30F3-4AAF-A133-7E7B5FF62F1E}"/>
    <dgm:cxn modelId="{828779C7-EBD9-4FFF-8A03-7C8E40649FDF}" srcId="{224F1412-9933-4739-BE92-0C10852EAE6F}" destId="{187F874E-CC8A-4284-A6B7-02CBDC15330F}" srcOrd="1" destOrd="0" parTransId="{7B790A83-2495-4575-B40D-C3A8607B729D}" sibTransId="{31940E1B-9B9C-4611-BBA2-5366CBE862D2}"/>
    <dgm:cxn modelId="{A1F56D9E-A6E3-4867-AE11-9BFF7AD0049A}" type="presOf" srcId="{187F874E-CC8A-4284-A6B7-02CBDC15330F}" destId="{386BC0CA-F68D-44B4-9689-D14BA26BCB85}" srcOrd="0" destOrd="0" presId="urn:diagrams.loki3.com/VaryingWidthList+Icon"/>
    <dgm:cxn modelId="{2D58165A-11BB-4680-B9FA-C2AB0FEA057E}" type="presParOf" srcId="{BA262C29-1F0B-43C0-AAAB-7FCC5E91D59F}" destId="{3722BAEF-0930-4842-9176-BA9114F00B75}" srcOrd="0" destOrd="0" presId="urn:diagrams.loki3.com/VaryingWidthList+Icon"/>
    <dgm:cxn modelId="{1EEE053E-DD98-41DE-ADDE-B5D18EEB528F}" type="presParOf" srcId="{BA262C29-1F0B-43C0-AAAB-7FCC5E91D59F}" destId="{28C03D12-9EB5-475A-9AFF-F8FAB457BB70}" srcOrd="1" destOrd="0" presId="urn:diagrams.loki3.com/VaryingWidthList+Icon"/>
    <dgm:cxn modelId="{5CF92B34-11E8-4CCF-A36C-BF950B88ADB4}" type="presParOf" srcId="{BA262C29-1F0B-43C0-AAAB-7FCC5E91D59F}" destId="{386BC0CA-F68D-44B4-9689-D14BA26BCB85}" srcOrd="2" destOrd="0" presId="urn:diagrams.loki3.com/VaryingWidthList+Icon"/>
    <dgm:cxn modelId="{3077EBB3-3DC1-4559-803A-2DA10BA4BAF6}" type="presParOf" srcId="{BA262C29-1F0B-43C0-AAAB-7FCC5E91D59F}" destId="{34234188-8606-4457-B500-75E8AC800076}" srcOrd="3" destOrd="0" presId="urn:diagrams.loki3.com/VaryingWidthList+Icon"/>
    <dgm:cxn modelId="{70CBB1F0-DDFD-4FE1-ACDD-A9CCADF6C157}" type="presParOf" srcId="{BA262C29-1F0B-43C0-AAAB-7FCC5E91D59F}" destId="{CFC2F061-4ADD-48EB-8527-00378594BE7C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BBF40F-2C72-4580-9A43-5BD02108C8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E9713CF-D205-4D4A-846E-A6763B6A853B}">
      <dgm:prSet phldrT="[Text]" custT="1"/>
      <dgm:spPr/>
      <dgm:t>
        <a:bodyPr/>
        <a:lstStyle/>
        <a:p>
          <a:r>
            <a:rPr lang="de-DE" sz="2000" dirty="0" smtClean="0"/>
            <a:t>As an </a:t>
          </a:r>
          <a:r>
            <a:rPr lang="de-DE" sz="2000" dirty="0" err="1" smtClean="0"/>
            <a:t>employee</a:t>
          </a:r>
          <a:r>
            <a:rPr lang="de-DE" sz="2000" dirty="0" smtClean="0"/>
            <a:t> </a:t>
          </a:r>
          <a:r>
            <a:rPr lang="de-DE" sz="2000" dirty="0" err="1" smtClean="0"/>
            <a:t>working</a:t>
          </a:r>
          <a:r>
            <a:rPr lang="de-DE" sz="2000" dirty="0" smtClean="0"/>
            <a:t> </a:t>
          </a:r>
          <a:r>
            <a:rPr lang="de-DE" sz="2000" dirty="0" err="1" smtClean="0"/>
            <a:t>at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food</a:t>
          </a:r>
          <a:r>
            <a:rPr lang="de-DE" sz="2000" dirty="0" smtClean="0"/>
            <a:t> </a:t>
          </a:r>
          <a:r>
            <a:rPr lang="de-DE" sz="2000" dirty="0" err="1" smtClean="0"/>
            <a:t>industry</a:t>
          </a:r>
          <a:r>
            <a:rPr lang="de-DE" sz="2000" dirty="0" smtClean="0"/>
            <a:t> </a:t>
          </a:r>
          <a:r>
            <a:rPr lang="de-DE" sz="2000" dirty="0" err="1" smtClean="0"/>
            <a:t>you</a:t>
          </a:r>
          <a:r>
            <a:rPr lang="de-DE" sz="2000" dirty="0" smtClean="0"/>
            <a:t> </a:t>
          </a:r>
          <a:r>
            <a:rPr lang="de-DE" sz="2000" dirty="0" err="1" smtClean="0"/>
            <a:t>have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responsibility</a:t>
          </a:r>
          <a:r>
            <a:rPr lang="de-DE" sz="2000" dirty="0" smtClean="0"/>
            <a:t> </a:t>
          </a:r>
          <a:r>
            <a:rPr lang="de-DE" sz="2000" dirty="0" err="1" smtClean="0"/>
            <a:t>that</a:t>
          </a:r>
          <a:r>
            <a:rPr lang="de-DE" sz="2000" dirty="0" smtClean="0"/>
            <a:t> </a:t>
          </a:r>
          <a:r>
            <a:rPr lang="de-DE" sz="2000" dirty="0" err="1" smtClean="0"/>
            <a:t>no</a:t>
          </a:r>
          <a:r>
            <a:rPr lang="de-DE" sz="2000" dirty="0" smtClean="0"/>
            <a:t> </a:t>
          </a:r>
          <a:r>
            <a:rPr lang="de-DE" sz="2000" dirty="0" err="1" smtClean="0"/>
            <a:t>other</a:t>
          </a:r>
          <a:r>
            <a:rPr lang="de-DE" sz="2000" dirty="0" smtClean="0"/>
            <a:t> </a:t>
          </a:r>
          <a:r>
            <a:rPr lang="de-DE" sz="2000" dirty="0" err="1" smtClean="0"/>
            <a:t>person</a:t>
          </a:r>
          <a:r>
            <a:rPr lang="de-DE" sz="2000" dirty="0" smtClean="0"/>
            <a:t> </a:t>
          </a:r>
          <a:r>
            <a:rPr lang="de-DE" sz="2000" dirty="0" err="1" smtClean="0"/>
            <a:t>gets</a:t>
          </a:r>
          <a:r>
            <a:rPr lang="de-DE" sz="2000" dirty="0" smtClean="0"/>
            <a:t> a </a:t>
          </a:r>
          <a:r>
            <a:rPr lang="de-DE" sz="2000" dirty="0" err="1" smtClean="0"/>
            <a:t>desease</a:t>
          </a:r>
          <a:r>
            <a:rPr lang="de-DE" sz="2000" dirty="0" smtClean="0"/>
            <a:t> </a:t>
          </a:r>
          <a:r>
            <a:rPr lang="de-DE" sz="2000" dirty="0" err="1" smtClean="0"/>
            <a:t>from</a:t>
          </a:r>
          <a:r>
            <a:rPr lang="de-DE" sz="2000" dirty="0" smtClean="0"/>
            <a:t> </a:t>
          </a:r>
          <a:r>
            <a:rPr lang="de-DE" sz="2000" dirty="0" err="1" smtClean="0"/>
            <a:t>you</a:t>
          </a:r>
          <a:r>
            <a:rPr lang="de-DE" sz="2000" dirty="0" smtClean="0"/>
            <a:t>. Think </a:t>
          </a:r>
          <a:r>
            <a:rPr lang="de-DE" sz="2000" dirty="0" err="1" smtClean="0"/>
            <a:t>of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infection</a:t>
          </a:r>
          <a:r>
            <a:rPr lang="de-DE" sz="2000" dirty="0" smtClean="0"/>
            <a:t> </a:t>
          </a:r>
          <a:r>
            <a:rPr lang="de-DE" sz="2000" dirty="0" err="1" smtClean="0"/>
            <a:t>protection</a:t>
          </a:r>
          <a:r>
            <a:rPr lang="de-DE" sz="2000" dirty="0" smtClean="0"/>
            <a:t> </a:t>
          </a:r>
          <a:r>
            <a:rPr lang="de-DE" sz="2000" dirty="0" err="1" smtClean="0"/>
            <a:t>act</a:t>
          </a:r>
          <a:r>
            <a:rPr lang="de-DE" sz="2000" dirty="0" smtClean="0"/>
            <a:t>. </a:t>
          </a:r>
          <a:endParaRPr lang="de-DE" sz="2000" dirty="0"/>
        </a:p>
      </dgm:t>
    </dgm:pt>
    <dgm:pt modelId="{B9526D10-1D7F-47D6-A26C-2D3E42123B64}" type="parTrans" cxnId="{F538F7A9-91F2-4D3D-8A3D-35925800767F}">
      <dgm:prSet/>
      <dgm:spPr/>
      <dgm:t>
        <a:bodyPr/>
        <a:lstStyle/>
        <a:p>
          <a:endParaRPr lang="de-DE"/>
        </a:p>
      </dgm:t>
    </dgm:pt>
    <dgm:pt modelId="{75F3C2F9-773A-4D75-BE15-43649DD722C9}" type="sibTrans" cxnId="{F538F7A9-91F2-4D3D-8A3D-35925800767F}">
      <dgm:prSet/>
      <dgm:spPr/>
      <dgm:t>
        <a:bodyPr/>
        <a:lstStyle/>
        <a:p>
          <a:endParaRPr lang="de-DE"/>
        </a:p>
      </dgm:t>
    </dgm:pt>
    <dgm:pt modelId="{C1E7F277-2B11-4C12-9049-3D212240EEDD}">
      <dgm:prSet phldrT="[Text]" custT="1"/>
      <dgm:spPr/>
      <dgm:t>
        <a:bodyPr/>
        <a:lstStyle/>
        <a:p>
          <a:r>
            <a:rPr lang="de-DE" sz="2000" dirty="0" smtClean="0"/>
            <a:t>Take </a:t>
          </a:r>
          <a:r>
            <a:rPr lang="de-DE" sz="2000" dirty="0" err="1" smtClean="0"/>
            <a:t>care</a:t>
          </a:r>
          <a:r>
            <a:rPr lang="de-DE" sz="2000" dirty="0" smtClean="0"/>
            <a:t> </a:t>
          </a:r>
          <a:r>
            <a:rPr lang="de-DE" sz="2000" dirty="0" err="1" smtClean="0"/>
            <a:t>with</a:t>
          </a:r>
          <a:r>
            <a:rPr lang="de-DE" sz="2000" dirty="0" smtClean="0"/>
            <a:t> </a:t>
          </a:r>
          <a:r>
            <a:rPr lang="de-DE" sz="2000" dirty="0" err="1" smtClean="0"/>
            <a:t>your</a:t>
          </a:r>
          <a:r>
            <a:rPr lang="de-DE" sz="2000" dirty="0" smtClean="0"/>
            <a:t> </a:t>
          </a:r>
          <a:r>
            <a:rPr lang="de-DE" sz="2000" dirty="0" err="1" smtClean="0"/>
            <a:t>health</a:t>
          </a:r>
          <a:r>
            <a:rPr lang="de-DE" sz="2000" dirty="0" smtClean="0"/>
            <a:t> </a:t>
          </a:r>
          <a:r>
            <a:rPr lang="de-DE" sz="2000" dirty="0" err="1" smtClean="0"/>
            <a:t>and</a:t>
          </a:r>
          <a:r>
            <a:rPr lang="de-DE" sz="2000" dirty="0" smtClean="0"/>
            <a:t> </a:t>
          </a:r>
          <a:r>
            <a:rPr lang="de-DE" sz="2000" dirty="0" err="1" smtClean="0"/>
            <a:t>watch</a:t>
          </a:r>
          <a:r>
            <a:rPr lang="de-DE" sz="2000" dirty="0" smtClean="0"/>
            <a:t> out </a:t>
          </a:r>
          <a:r>
            <a:rPr lang="de-DE" sz="2000" dirty="0" err="1" smtClean="0"/>
            <a:t>for</a:t>
          </a:r>
          <a:r>
            <a:rPr lang="de-DE" sz="2000" dirty="0" smtClean="0"/>
            <a:t> </a:t>
          </a:r>
          <a:r>
            <a:rPr lang="de-DE" sz="2000" dirty="0" err="1" smtClean="0"/>
            <a:t>signs</a:t>
          </a:r>
          <a:r>
            <a:rPr lang="de-DE" sz="2000" dirty="0" smtClean="0"/>
            <a:t> </a:t>
          </a:r>
          <a:r>
            <a:rPr lang="de-DE" sz="2000" dirty="0" err="1" smtClean="0"/>
            <a:t>of</a:t>
          </a:r>
          <a:r>
            <a:rPr lang="de-DE" sz="2000" dirty="0" smtClean="0"/>
            <a:t> </a:t>
          </a:r>
          <a:r>
            <a:rPr lang="de-DE" sz="2000" dirty="0" smtClean="0"/>
            <a:t>              </a:t>
          </a:r>
          <a:r>
            <a:rPr lang="de-DE" sz="2000" dirty="0" err="1" smtClean="0"/>
            <a:t>deseases</a:t>
          </a:r>
          <a:r>
            <a:rPr lang="de-DE" sz="2000" dirty="0" smtClean="0"/>
            <a:t> </a:t>
          </a:r>
          <a:r>
            <a:rPr lang="de-DE" sz="2000" dirty="0" err="1" smtClean="0"/>
            <a:t>within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meaning</a:t>
          </a:r>
          <a:r>
            <a:rPr lang="de-DE" sz="2000" dirty="0" smtClean="0"/>
            <a:t> </a:t>
          </a:r>
          <a:r>
            <a:rPr lang="de-DE" sz="2000" dirty="0" err="1" smtClean="0"/>
            <a:t>of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infection</a:t>
          </a:r>
          <a:r>
            <a:rPr lang="de-DE" sz="2000" dirty="0" smtClean="0"/>
            <a:t> </a:t>
          </a:r>
          <a:r>
            <a:rPr lang="de-DE" sz="2000" dirty="0" err="1" smtClean="0"/>
            <a:t>protection</a:t>
          </a:r>
          <a:r>
            <a:rPr lang="de-DE" sz="2000" dirty="0" smtClean="0"/>
            <a:t> </a:t>
          </a:r>
          <a:r>
            <a:rPr lang="de-DE" sz="2000" dirty="0" err="1" smtClean="0"/>
            <a:t>act</a:t>
          </a:r>
          <a:r>
            <a:rPr lang="de-DE" sz="2000" dirty="0" smtClean="0"/>
            <a:t>.</a:t>
          </a:r>
          <a:endParaRPr lang="de-DE" sz="2000" dirty="0"/>
        </a:p>
      </dgm:t>
    </dgm:pt>
    <dgm:pt modelId="{D0D79AF9-D11D-4667-8D8D-89BDE2864D03}" type="parTrans" cxnId="{D42E7D5C-5D97-4A11-8F13-5A61086C6D35}">
      <dgm:prSet/>
      <dgm:spPr/>
      <dgm:t>
        <a:bodyPr/>
        <a:lstStyle/>
        <a:p>
          <a:endParaRPr lang="de-DE"/>
        </a:p>
      </dgm:t>
    </dgm:pt>
    <dgm:pt modelId="{8649D8A6-4F40-46B2-8131-347285FFCF5B}" type="sibTrans" cxnId="{D42E7D5C-5D97-4A11-8F13-5A61086C6D35}">
      <dgm:prSet/>
      <dgm:spPr/>
      <dgm:t>
        <a:bodyPr/>
        <a:lstStyle/>
        <a:p>
          <a:endParaRPr lang="de-DE"/>
        </a:p>
      </dgm:t>
    </dgm:pt>
    <dgm:pt modelId="{0623CBC0-8478-4C32-9328-8B8C10A47895}">
      <dgm:prSet phldrT="[Text]" custT="1"/>
      <dgm:spPr/>
      <dgm:t>
        <a:bodyPr/>
        <a:lstStyle/>
        <a:p>
          <a:r>
            <a:rPr lang="de-DE" sz="2000" dirty="0" smtClean="0"/>
            <a:t>Follow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hygiene</a:t>
          </a:r>
          <a:r>
            <a:rPr lang="de-DE" sz="2000" dirty="0" smtClean="0"/>
            <a:t> </a:t>
          </a:r>
          <a:r>
            <a:rPr lang="de-DE" sz="2000" dirty="0" err="1" smtClean="0"/>
            <a:t>instructions</a:t>
          </a:r>
          <a:r>
            <a:rPr lang="de-DE" sz="2000" dirty="0" smtClean="0"/>
            <a:t>- </a:t>
          </a:r>
          <a:r>
            <a:rPr lang="de-DE" sz="2000" dirty="0" err="1" smtClean="0"/>
            <a:t>always</a:t>
          </a:r>
          <a:r>
            <a:rPr lang="de-DE" sz="2000" dirty="0" smtClean="0"/>
            <a:t>.</a:t>
          </a:r>
        </a:p>
      </dgm:t>
    </dgm:pt>
    <dgm:pt modelId="{08199B63-9D6A-4719-B74E-470337AABEBF}" type="parTrans" cxnId="{13C8E4D3-438E-478D-AB05-262063F9E8CC}">
      <dgm:prSet/>
      <dgm:spPr/>
      <dgm:t>
        <a:bodyPr/>
        <a:lstStyle/>
        <a:p>
          <a:endParaRPr lang="de-DE"/>
        </a:p>
      </dgm:t>
    </dgm:pt>
    <dgm:pt modelId="{1477B360-D17B-40C9-ADF4-1BDFC4B99F9F}" type="sibTrans" cxnId="{13C8E4D3-438E-478D-AB05-262063F9E8CC}">
      <dgm:prSet/>
      <dgm:spPr/>
      <dgm:t>
        <a:bodyPr/>
        <a:lstStyle/>
        <a:p>
          <a:endParaRPr lang="de-DE"/>
        </a:p>
      </dgm:t>
    </dgm:pt>
    <dgm:pt modelId="{C475879A-675D-41A3-B4AE-26A3611D6A74}">
      <dgm:prSet phldrT="[Text]" custT="1"/>
      <dgm:spPr/>
      <dgm:t>
        <a:bodyPr/>
        <a:lstStyle/>
        <a:p>
          <a:r>
            <a:rPr lang="de-DE" sz="2000" dirty="0" err="1" smtClean="0"/>
            <a:t>You</a:t>
          </a:r>
          <a:r>
            <a:rPr lang="de-DE" sz="2000" dirty="0" smtClean="0"/>
            <a:t> </a:t>
          </a:r>
          <a:r>
            <a:rPr lang="de-DE" sz="2000" dirty="0" err="1" smtClean="0"/>
            <a:t>have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responsibility</a:t>
          </a:r>
          <a:r>
            <a:rPr lang="de-DE" sz="2000" dirty="0" smtClean="0"/>
            <a:t>. </a:t>
          </a:r>
          <a:r>
            <a:rPr lang="de-DE" sz="2000" dirty="0" err="1" smtClean="0"/>
            <a:t>If</a:t>
          </a:r>
          <a:r>
            <a:rPr lang="de-DE" sz="2000" dirty="0" smtClean="0"/>
            <a:t> </a:t>
          </a:r>
          <a:r>
            <a:rPr lang="de-DE" sz="2000" dirty="0" err="1" smtClean="0"/>
            <a:t>there</a:t>
          </a:r>
          <a:r>
            <a:rPr lang="de-DE" sz="2000" dirty="0" smtClean="0"/>
            <a:t> </a:t>
          </a:r>
          <a:r>
            <a:rPr lang="de-DE" sz="2000" dirty="0" err="1" smtClean="0"/>
            <a:t>is</a:t>
          </a:r>
          <a:r>
            <a:rPr lang="de-DE" sz="2000" dirty="0" smtClean="0"/>
            <a:t> a </a:t>
          </a:r>
          <a:r>
            <a:rPr lang="de-DE" sz="2000" dirty="0" err="1" smtClean="0"/>
            <a:t>violation</a:t>
          </a:r>
          <a:r>
            <a:rPr lang="de-DE" sz="2000" dirty="0" smtClean="0"/>
            <a:t> </a:t>
          </a:r>
          <a:r>
            <a:rPr lang="de-DE" sz="2000" dirty="0" err="1" smtClean="0"/>
            <a:t>against</a:t>
          </a:r>
          <a:r>
            <a:rPr lang="de-DE" sz="2000" dirty="0" smtClean="0"/>
            <a:t> </a:t>
          </a:r>
          <a:r>
            <a:rPr lang="de-DE" sz="2000" dirty="0" err="1" smtClean="0"/>
            <a:t>the</a:t>
          </a:r>
          <a:r>
            <a:rPr lang="de-DE" sz="2000" dirty="0" smtClean="0"/>
            <a:t> </a:t>
          </a:r>
          <a:r>
            <a:rPr lang="de-DE" sz="2000" dirty="0" err="1" smtClean="0"/>
            <a:t>infection</a:t>
          </a:r>
          <a:r>
            <a:rPr lang="de-DE" sz="2000" dirty="0" smtClean="0"/>
            <a:t> </a:t>
          </a:r>
          <a:r>
            <a:rPr lang="de-DE" sz="2000" dirty="0" err="1" smtClean="0"/>
            <a:t>protection</a:t>
          </a:r>
          <a:r>
            <a:rPr lang="de-DE" sz="2000" dirty="0" smtClean="0"/>
            <a:t> </a:t>
          </a:r>
          <a:r>
            <a:rPr lang="de-DE" sz="2000" dirty="0" err="1" smtClean="0"/>
            <a:t>act</a:t>
          </a:r>
          <a:r>
            <a:rPr lang="de-DE" sz="2000" dirty="0" smtClean="0"/>
            <a:t> </a:t>
          </a:r>
          <a:r>
            <a:rPr lang="de-DE" sz="2000" dirty="0" err="1" smtClean="0"/>
            <a:t>you</a:t>
          </a:r>
          <a:r>
            <a:rPr lang="de-DE" sz="2000" dirty="0" smtClean="0"/>
            <a:t> </a:t>
          </a:r>
          <a:r>
            <a:rPr lang="de-DE" sz="2000" dirty="0" err="1" smtClean="0"/>
            <a:t>can</a:t>
          </a:r>
          <a:r>
            <a:rPr lang="de-DE" sz="2000" dirty="0" smtClean="0"/>
            <a:t> </a:t>
          </a:r>
          <a:r>
            <a:rPr lang="de-DE" sz="2000" dirty="0" err="1" smtClean="0"/>
            <a:t>be</a:t>
          </a:r>
          <a:r>
            <a:rPr lang="de-DE" sz="2000" dirty="0" smtClean="0"/>
            <a:t> </a:t>
          </a:r>
          <a:r>
            <a:rPr lang="de-DE" sz="2000" dirty="0" err="1" smtClean="0"/>
            <a:t>punished</a:t>
          </a:r>
          <a:r>
            <a:rPr lang="de-DE" sz="2000" dirty="0" smtClean="0"/>
            <a:t> </a:t>
          </a:r>
          <a:r>
            <a:rPr lang="de-DE" sz="2000" dirty="0" err="1" smtClean="0"/>
            <a:t>with</a:t>
          </a:r>
          <a:r>
            <a:rPr lang="de-DE" sz="2000" dirty="0" smtClean="0"/>
            <a:t> a </a:t>
          </a:r>
          <a:r>
            <a:rPr lang="de-DE" sz="2000" dirty="0" err="1" smtClean="0"/>
            <a:t>monetary</a:t>
          </a:r>
          <a:r>
            <a:rPr lang="de-DE" sz="2000" dirty="0" smtClean="0"/>
            <a:t> </a:t>
          </a:r>
          <a:r>
            <a:rPr lang="de-DE" sz="2000" dirty="0" err="1" smtClean="0"/>
            <a:t>penalty</a:t>
          </a:r>
          <a:r>
            <a:rPr lang="de-DE" sz="2000" dirty="0" smtClean="0"/>
            <a:t> </a:t>
          </a:r>
          <a:r>
            <a:rPr lang="de-DE" sz="2000" dirty="0" err="1" smtClean="0"/>
            <a:t>up</a:t>
          </a:r>
          <a:r>
            <a:rPr lang="de-DE" sz="2000" dirty="0" smtClean="0"/>
            <a:t> </a:t>
          </a:r>
          <a:r>
            <a:rPr lang="de-DE" sz="2000" dirty="0" err="1" smtClean="0"/>
            <a:t>to</a:t>
          </a:r>
          <a:r>
            <a:rPr lang="de-DE" sz="2000" dirty="0" smtClean="0"/>
            <a:t> 25 000 € </a:t>
          </a:r>
          <a:r>
            <a:rPr lang="de-DE" sz="2000" dirty="0" err="1" smtClean="0"/>
            <a:t>or</a:t>
          </a:r>
          <a:r>
            <a:rPr lang="de-DE" sz="2000" dirty="0" smtClean="0"/>
            <a:t> </a:t>
          </a:r>
          <a:r>
            <a:rPr lang="de-DE" sz="2000" dirty="0" err="1" smtClean="0"/>
            <a:t>either</a:t>
          </a:r>
          <a:r>
            <a:rPr lang="de-DE" sz="2000" dirty="0" smtClean="0"/>
            <a:t> </a:t>
          </a:r>
          <a:r>
            <a:rPr lang="de-DE" sz="2000" dirty="0" err="1" smtClean="0"/>
            <a:t>imprisonment</a:t>
          </a:r>
          <a:r>
            <a:rPr lang="de-DE" sz="2000" dirty="0" smtClean="0"/>
            <a:t> </a:t>
          </a:r>
          <a:r>
            <a:rPr lang="de-DE" sz="2000" dirty="0" err="1" smtClean="0"/>
            <a:t>up</a:t>
          </a:r>
          <a:r>
            <a:rPr lang="de-DE" sz="2000" dirty="0" smtClean="0"/>
            <a:t> </a:t>
          </a:r>
          <a:r>
            <a:rPr lang="de-DE" sz="2000" dirty="0" err="1" smtClean="0"/>
            <a:t>to</a:t>
          </a:r>
          <a:r>
            <a:rPr lang="de-DE" sz="2000" dirty="0" smtClean="0"/>
            <a:t> 5 </a:t>
          </a:r>
          <a:r>
            <a:rPr lang="de-DE" sz="2000" dirty="0" err="1" smtClean="0"/>
            <a:t>years</a:t>
          </a:r>
          <a:r>
            <a:rPr lang="de-DE" sz="2000" dirty="0" smtClean="0"/>
            <a:t>.</a:t>
          </a:r>
        </a:p>
      </dgm:t>
    </dgm:pt>
    <dgm:pt modelId="{512EFCDC-ADEF-45D7-A9A2-21FDBCCF5F7A}" type="parTrans" cxnId="{A7D646FA-8DA5-4399-A849-5636145B8ECB}">
      <dgm:prSet/>
      <dgm:spPr/>
      <dgm:t>
        <a:bodyPr/>
        <a:lstStyle/>
        <a:p>
          <a:endParaRPr lang="de-DE"/>
        </a:p>
      </dgm:t>
    </dgm:pt>
    <dgm:pt modelId="{F3C5535D-3C29-4F38-865E-0746E67AC3BD}" type="sibTrans" cxnId="{A7D646FA-8DA5-4399-A849-5636145B8ECB}">
      <dgm:prSet/>
      <dgm:spPr/>
      <dgm:t>
        <a:bodyPr/>
        <a:lstStyle/>
        <a:p>
          <a:endParaRPr lang="de-DE"/>
        </a:p>
      </dgm:t>
    </dgm:pt>
    <dgm:pt modelId="{8A6FA9C6-499D-448D-946A-5FF243075056}" type="pres">
      <dgm:prSet presAssocID="{A6BBF40F-2C72-4580-9A43-5BD02108C8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D4A4C86-481F-4451-AB2D-E0489D4249D4}" type="pres">
      <dgm:prSet presAssocID="{FE9713CF-D205-4D4A-846E-A6763B6A853B}" presName="parentLin" presStyleCnt="0"/>
      <dgm:spPr/>
    </dgm:pt>
    <dgm:pt modelId="{0A4661E4-B341-4B87-8F9B-85CD1E06C1B5}" type="pres">
      <dgm:prSet presAssocID="{FE9713CF-D205-4D4A-846E-A6763B6A853B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82735D01-FE9A-47EA-B438-70EB181D4DB2}" type="pres">
      <dgm:prSet presAssocID="{FE9713CF-D205-4D4A-846E-A6763B6A853B}" presName="parentText" presStyleLbl="node1" presStyleIdx="0" presStyleCnt="4" custScaleX="134677" custScaleY="19062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967734-745F-4684-92CB-5FAD33D4DA25}" type="pres">
      <dgm:prSet presAssocID="{FE9713CF-D205-4D4A-846E-A6763B6A853B}" presName="negativeSpace" presStyleCnt="0"/>
      <dgm:spPr/>
    </dgm:pt>
    <dgm:pt modelId="{127BB7DA-30DE-4021-A641-BF17EB627582}" type="pres">
      <dgm:prSet presAssocID="{FE9713CF-D205-4D4A-846E-A6763B6A853B}" presName="childText" presStyleLbl="conFgAcc1" presStyleIdx="0" presStyleCnt="4">
        <dgm:presLayoutVars>
          <dgm:bulletEnabled val="1"/>
        </dgm:presLayoutVars>
      </dgm:prSet>
      <dgm:spPr/>
    </dgm:pt>
    <dgm:pt modelId="{10BB8F6F-8E9E-42CB-AD56-15206FC3E271}" type="pres">
      <dgm:prSet presAssocID="{75F3C2F9-773A-4D75-BE15-43649DD722C9}" presName="spaceBetweenRectangles" presStyleCnt="0"/>
      <dgm:spPr/>
    </dgm:pt>
    <dgm:pt modelId="{894C580E-AED0-4032-9790-DA2836DEFEC0}" type="pres">
      <dgm:prSet presAssocID="{C1E7F277-2B11-4C12-9049-3D212240EEDD}" presName="parentLin" presStyleCnt="0"/>
      <dgm:spPr/>
    </dgm:pt>
    <dgm:pt modelId="{FC69D03A-71C1-4596-A902-980E4662D7CB}" type="pres">
      <dgm:prSet presAssocID="{C1E7F277-2B11-4C12-9049-3D212240EEDD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720A9F96-0BA5-433B-9423-B17DF407378F}" type="pres">
      <dgm:prSet presAssocID="{C1E7F277-2B11-4C12-9049-3D212240EEDD}" presName="parentText" presStyleLbl="node1" presStyleIdx="1" presStyleCnt="4" custScaleX="135541" custScaleY="12202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03530EA-4A24-4CCB-A650-10DADAF447CA}" type="pres">
      <dgm:prSet presAssocID="{C1E7F277-2B11-4C12-9049-3D212240EEDD}" presName="negativeSpace" presStyleCnt="0"/>
      <dgm:spPr/>
    </dgm:pt>
    <dgm:pt modelId="{BFDA2180-E7FB-4554-ACF5-DA2212304CD5}" type="pres">
      <dgm:prSet presAssocID="{C1E7F277-2B11-4C12-9049-3D212240EEDD}" presName="childText" presStyleLbl="conFgAcc1" presStyleIdx="1" presStyleCnt="4">
        <dgm:presLayoutVars>
          <dgm:bulletEnabled val="1"/>
        </dgm:presLayoutVars>
      </dgm:prSet>
      <dgm:spPr/>
    </dgm:pt>
    <dgm:pt modelId="{CFCD9821-E84D-4B0E-9AC4-AE19EB173CEC}" type="pres">
      <dgm:prSet presAssocID="{8649D8A6-4F40-46B2-8131-347285FFCF5B}" presName="spaceBetweenRectangles" presStyleCnt="0"/>
      <dgm:spPr/>
    </dgm:pt>
    <dgm:pt modelId="{0B55D78B-2732-47A4-8746-750BD188B096}" type="pres">
      <dgm:prSet presAssocID="{0623CBC0-8478-4C32-9328-8B8C10A47895}" presName="parentLin" presStyleCnt="0"/>
      <dgm:spPr/>
    </dgm:pt>
    <dgm:pt modelId="{A5686D2A-A970-4494-AA27-08CCFAB7A8BF}" type="pres">
      <dgm:prSet presAssocID="{0623CBC0-8478-4C32-9328-8B8C10A47895}" presName="parentLeftMargin" presStyleLbl="node1" presStyleIdx="1" presStyleCnt="4"/>
      <dgm:spPr/>
      <dgm:t>
        <a:bodyPr/>
        <a:lstStyle/>
        <a:p>
          <a:endParaRPr lang="de-DE"/>
        </a:p>
      </dgm:t>
    </dgm:pt>
    <dgm:pt modelId="{1A9820BE-6B6F-41C0-A74F-8E0A28F62881}" type="pres">
      <dgm:prSet presAssocID="{0623CBC0-8478-4C32-9328-8B8C10A47895}" presName="parentText" presStyleLbl="node1" presStyleIdx="2" presStyleCnt="4" custScaleX="13647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F38DA7-EAD8-496D-96C3-96D8E5FB2963}" type="pres">
      <dgm:prSet presAssocID="{0623CBC0-8478-4C32-9328-8B8C10A47895}" presName="negativeSpace" presStyleCnt="0"/>
      <dgm:spPr/>
    </dgm:pt>
    <dgm:pt modelId="{EC1D2FC1-5383-4756-A96F-CA6EB6AB27ED}" type="pres">
      <dgm:prSet presAssocID="{0623CBC0-8478-4C32-9328-8B8C10A47895}" presName="childText" presStyleLbl="conFgAcc1" presStyleIdx="2" presStyleCnt="4">
        <dgm:presLayoutVars>
          <dgm:bulletEnabled val="1"/>
        </dgm:presLayoutVars>
      </dgm:prSet>
      <dgm:spPr/>
    </dgm:pt>
    <dgm:pt modelId="{78A673D7-FABE-40C5-B296-BFC5B3AD73B7}" type="pres">
      <dgm:prSet presAssocID="{1477B360-D17B-40C9-ADF4-1BDFC4B99F9F}" presName="spaceBetweenRectangles" presStyleCnt="0"/>
      <dgm:spPr/>
    </dgm:pt>
    <dgm:pt modelId="{9E8CDF1A-E046-42BD-87B5-709B8A38F9D2}" type="pres">
      <dgm:prSet presAssocID="{C475879A-675D-41A3-B4AE-26A3611D6A74}" presName="parentLin" presStyleCnt="0"/>
      <dgm:spPr/>
    </dgm:pt>
    <dgm:pt modelId="{38EE84FA-AF8B-4061-A22A-603FDB11260E}" type="pres">
      <dgm:prSet presAssocID="{C475879A-675D-41A3-B4AE-26A3611D6A74}" presName="parentLeftMargin" presStyleLbl="node1" presStyleIdx="2" presStyleCnt="4"/>
      <dgm:spPr/>
      <dgm:t>
        <a:bodyPr/>
        <a:lstStyle/>
        <a:p>
          <a:endParaRPr lang="de-DE"/>
        </a:p>
      </dgm:t>
    </dgm:pt>
    <dgm:pt modelId="{DF94853C-6396-4810-A6EB-E39AE80A6771}" type="pres">
      <dgm:prSet presAssocID="{C475879A-675D-41A3-B4AE-26A3611D6A74}" presName="parentText" presStyleLbl="node1" presStyleIdx="3" presStyleCnt="4" custScaleX="135000" custScaleY="15817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242F27-0981-4B65-8C61-476D1B0737F2}" type="pres">
      <dgm:prSet presAssocID="{C475879A-675D-41A3-B4AE-26A3611D6A74}" presName="negativeSpace" presStyleCnt="0"/>
      <dgm:spPr/>
    </dgm:pt>
    <dgm:pt modelId="{5E144521-C6A0-4A38-82FC-1B86D8D7F4D9}" type="pres">
      <dgm:prSet presAssocID="{C475879A-675D-41A3-B4AE-26A3611D6A7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38F7A9-91F2-4D3D-8A3D-35925800767F}" srcId="{A6BBF40F-2C72-4580-9A43-5BD02108C83E}" destId="{FE9713CF-D205-4D4A-846E-A6763B6A853B}" srcOrd="0" destOrd="0" parTransId="{B9526D10-1D7F-47D6-A26C-2D3E42123B64}" sibTransId="{75F3C2F9-773A-4D75-BE15-43649DD722C9}"/>
    <dgm:cxn modelId="{D42E7D5C-5D97-4A11-8F13-5A61086C6D35}" srcId="{A6BBF40F-2C72-4580-9A43-5BD02108C83E}" destId="{C1E7F277-2B11-4C12-9049-3D212240EEDD}" srcOrd="1" destOrd="0" parTransId="{D0D79AF9-D11D-4667-8D8D-89BDE2864D03}" sibTransId="{8649D8A6-4F40-46B2-8131-347285FFCF5B}"/>
    <dgm:cxn modelId="{64FC3B5F-E6DF-42F4-81F2-2AD549F3FB37}" type="presOf" srcId="{FE9713CF-D205-4D4A-846E-A6763B6A853B}" destId="{82735D01-FE9A-47EA-B438-70EB181D4DB2}" srcOrd="1" destOrd="0" presId="urn:microsoft.com/office/officeart/2005/8/layout/list1"/>
    <dgm:cxn modelId="{F9F038A8-A78D-4655-9D73-21E536B0A1AC}" type="presOf" srcId="{C475879A-675D-41A3-B4AE-26A3611D6A74}" destId="{38EE84FA-AF8B-4061-A22A-603FDB11260E}" srcOrd="0" destOrd="0" presId="urn:microsoft.com/office/officeart/2005/8/layout/list1"/>
    <dgm:cxn modelId="{13C8E4D3-438E-478D-AB05-262063F9E8CC}" srcId="{A6BBF40F-2C72-4580-9A43-5BD02108C83E}" destId="{0623CBC0-8478-4C32-9328-8B8C10A47895}" srcOrd="2" destOrd="0" parTransId="{08199B63-9D6A-4719-B74E-470337AABEBF}" sibTransId="{1477B360-D17B-40C9-ADF4-1BDFC4B99F9F}"/>
    <dgm:cxn modelId="{81FD81D1-33DC-4BF3-9C1B-4F173DF7908F}" type="presOf" srcId="{FE9713CF-D205-4D4A-846E-A6763B6A853B}" destId="{0A4661E4-B341-4B87-8F9B-85CD1E06C1B5}" srcOrd="0" destOrd="0" presId="urn:microsoft.com/office/officeart/2005/8/layout/list1"/>
    <dgm:cxn modelId="{A7D646FA-8DA5-4399-A849-5636145B8ECB}" srcId="{A6BBF40F-2C72-4580-9A43-5BD02108C83E}" destId="{C475879A-675D-41A3-B4AE-26A3611D6A74}" srcOrd="3" destOrd="0" parTransId="{512EFCDC-ADEF-45D7-A9A2-21FDBCCF5F7A}" sibTransId="{F3C5535D-3C29-4F38-865E-0746E67AC3BD}"/>
    <dgm:cxn modelId="{55A9AC44-0B2A-4CD0-A6BE-41BF2491913A}" type="presOf" srcId="{C475879A-675D-41A3-B4AE-26A3611D6A74}" destId="{DF94853C-6396-4810-A6EB-E39AE80A6771}" srcOrd="1" destOrd="0" presId="urn:microsoft.com/office/officeart/2005/8/layout/list1"/>
    <dgm:cxn modelId="{550795CB-3291-423A-9E71-2C26FEEA5A6A}" type="presOf" srcId="{0623CBC0-8478-4C32-9328-8B8C10A47895}" destId="{1A9820BE-6B6F-41C0-A74F-8E0A28F62881}" srcOrd="1" destOrd="0" presId="urn:microsoft.com/office/officeart/2005/8/layout/list1"/>
    <dgm:cxn modelId="{E6EF6E0E-CD63-43EF-8B05-C55564BA50AD}" type="presOf" srcId="{0623CBC0-8478-4C32-9328-8B8C10A47895}" destId="{A5686D2A-A970-4494-AA27-08CCFAB7A8BF}" srcOrd="0" destOrd="0" presId="urn:microsoft.com/office/officeart/2005/8/layout/list1"/>
    <dgm:cxn modelId="{6FC26484-F1EC-4522-927B-C903217D0514}" type="presOf" srcId="{C1E7F277-2B11-4C12-9049-3D212240EEDD}" destId="{720A9F96-0BA5-433B-9423-B17DF407378F}" srcOrd="1" destOrd="0" presId="urn:microsoft.com/office/officeart/2005/8/layout/list1"/>
    <dgm:cxn modelId="{8649F05E-BAFC-4CB9-9E3A-66F7EED0C510}" type="presOf" srcId="{C1E7F277-2B11-4C12-9049-3D212240EEDD}" destId="{FC69D03A-71C1-4596-A902-980E4662D7CB}" srcOrd="0" destOrd="0" presId="urn:microsoft.com/office/officeart/2005/8/layout/list1"/>
    <dgm:cxn modelId="{ABADEFCD-F26E-46EB-8867-AA0BE567CA1D}" type="presOf" srcId="{A6BBF40F-2C72-4580-9A43-5BD02108C83E}" destId="{8A6FA9C6-499D-448D-946A-5FF243075056}" srcOrd="0" destOrd="0" presId="urn:microsoft.com/office/officeart/2005/8/layout/list1"/>
    <dgm:cxn modelId="{49DA47E7-FD75-40BA-A328-28AE06C54F1F}" type="presParOf" srcId="{8A6FA9C6-499D-448D-946A-5FF243075056}" destId="{DD4A4C86-481F-4451-AB2D-E0489D4249D4}" srcOrd="0" destOrd="0" presId="urn:microsoft.com/office/officeart/2005/8/layout/list1"/>
    <dgm:cxn modelId="{153B6A8A-7F9A-4550-A8C3-66D1F149F58A}" type="presParOf" srcId="{DD4A4C86-481F-4451-AB2D-E0489D4249D4}" destId="{0A4661E4-B341-4B87-8F9B-85CD1E06C1B5}" srcOrd="0" destOrd="0" presId="urn:microsoft.com/office/officeart/2005/8/layout/list1"/>
    <dgm:cxn modelId="{B2A261E9-6F7D-4BBE-8201-B5EB784EB094}" type="presParOf" srcId="{DD4A4C86-481F-4451-AB2D-E0489D4249D4}" destId="{82735D01-FE9A-47EA-B438-70EB181D4DB2}" srcOrd="1" destOrd="0" presId="urn:microsoft.com/office/officeart/2005/8/layout/list1"/>
    <dgm:cxn modelId="{C64A7699-8616-40FB-9580-87B7CDDEFD7A}" type="presParOf" srcId="{8A6FA9C6-499D-448D-946A-5FF243075056}" destId="{0D967734-745F-4684-92CB-5FAD33D4DA25}" srcOrd="1" destOrd="0" presId="urn:microsoft.com/office/officeart/2005/8/layout/list1"/>
    <dgm:cxn modelId="{6FE38A31-C033-4E98-8AF3-26BEC8AAB4F7}" type="presParOf" srcId="{8A6FA9C6-499D-448D-946A-5FF243075056}" destId="{127BB7DA-30DE-4021-A641-BF17EB627582}" srcOrd="2" destOrd="0" presId="urn:microsoft.com/office/officeart/2005/8/layout/list1"/>
    <dgm:cxn modelId="{9D60D997-07AB-4BB3-A47A-B4D5E6F71DF3}" type="presParOf" srcId="{8A6FA9C6-499D-448D-946A-5FF243075056}" destId="{10BB8F6F-8E9E-42CB-AD56-15206FC3E271}" srcOrd="3" destOrd="0" presId="urn:microsoft.com/office/officeart/2005/8/layout/list1"/>
    <dgm:cxn modelId="{899BD6BF-640B-4AF0-A7DE-60E51B34FD81}" type="presParOf" srcId="{8A6FA9C6-499D-448D-946A-5FF243075056}" destId="{894C580E-AED0-4032-9790-DA2836DEFEC0}" srcOrd="4" destOrd="0" presId="urn:microsoft.com/office/officeart/2005/8/layout/list1"/>
    <dgm:cxn modelId="{686EE037-69B7-4DB2-A6A7-5BC544CCE4DB}" type="presParOf" srcId="{894C580E-AED0-4032-9790-DA2836DEFEC0}" destId="{FC69D03A-71C1-4596-A902-980E4662D7CB}" srcOrd="0" destOrd="0" presId="urn:microsoft.com/office/officeart/2005/8/layout/list1"/>
    <dgm:cxn modelId="{419A9AA9-0E5B-40EF-9EE4-728F5E58FBA9}" type="presParOf" srcId="{894C580E-AED0-4032-9790-DA2836DEFEC0}" destId="{720A9F96-0BA5-433B-9423-B17DF407378F}" srcOrd="1" destOrd="0" presId="urn:microsoft.com/office/officeart/2005/8/layout/list1"/>
    <dgm:cxn modelId="{7EDFD99C-A621-4676-9237-7EBF069DE052}" type="presParOf" srcId="{8A6FA9C6-499D-448D-946A-5FF243075056}" destId="{F03530EA-4A24-4CCB-A650-10DADAF447CA}" srcOrd="5" destOrd="0" presId="urn:microsoft.com/office/officeart/2005/8/layout/list1"/>
    <dgm:cxn modelId="{BC87ADDB-36A6-4616-BF31-CC6552C38990}" type="presParOf" srcId="{8A6FA9C6-499D-448D-946A-5FF243075056}" destId="{BFDA2180-E7FB-4554-ACF5-DA2212304CD5}" srcOrd="6" destOrd="0" presId="urn:microsoft.com/office/officeart/2005/8/layout/list1"/>
    <dgm:cxn modelId="{F1206616-1C94-423C-BA5C-2721F3D6A9B0}" type="presParOf" srcId="{8A6FA9C6-499D-448D-946A-5FF243075056}" destId="{CFCD9821-E84D-4B0E-9AC4-AE19EB173CEC}" srcOrd="7" destOrd="0" presId="urn:microsoft.com/office/officeart/2005/8/layout/list1"/>
    <dgm:cxn modelId="{8753F06F-5490-4691-9C4A-82344CFFE7B5}" type="presParOf" srcId="{8A6FA9C6-499D-448D-946A-5FF243075056}" destId="{0B55D78B-2732-47A4-8746-750BD188B096}" srcOrd="8" destOrd="0" presId="urn:microsoft.com/office/officeart/2005/8/layout/list1"/>
    <dgm:cxn modelId="{DC89D5EB-CE58-4BD5-B869-94C0664C5CC2}" type="presParOf" srcId="{0B55D78B-2732-47A4-8746-750BD188B096}" destId="{A5686D2A-A970-4494-AA27-08CCFAB7A8BF}" srcOrd="0" destOrd="0" presId="urn:microsoft.com/office/officeart/2005/8/layout/list1"/>
    <dgm:cxn modelId="{14EA5E07-4014-4DB4-AD14-75A788196EA1}" type="presParOf" srcId="{0B55D78B-2732-47A4-8746-750BD188B096}" destId="{1A9820BE-6B6F-41C0-A74F-8E0A28F62881}" srcOrd="1" destOrd="0" presId="urn:microsoft.com/office/officeart/2005/8/layout/list1"/>
    <dgm:cxn modelId="{203C820E-CB06-4540-93BA-FCB4CB6B9779}" type="presParOf" srcId="{8A6FA9C6-499D-448D-946A-5FF243075056}" destId="{81F38DA7-EAD8-496D-96C3-96D8E5FB2963}" srcOrd="9" destOrd="0" presId="urn:microsoft.com/office/officeart/2005/8/layout/list1"/>
    <dgm:cxn modelId="{6BD6BA2C-C0BC-4FCD-B9CF-0DF1E11BAFBF}" type="presParOf" srcId="{8A6FA9C6-499D-448D-946A-5FF243075056}" destId="{EC1D2FC1-5383-4756-A96F-CA6EB6AB27ED}" srcOrd="10" destOrd="0" presId="urn:microsoft.com/office/officeart/2005/8/layout/list1"/>
    <dgm:cxn modelId="{645FD3F3-165D-4DEE-85E1-AAC1E9FD7FC1}" type="presParOf" srcId="{8A6FA9C6-499D-448D-946A-5FF243075056}" destId="{78A673D7-FABE-40C5-B296-BFC5B3AD73B7}" srcOrd="11" destOrd="0" presId="urn:microsoft.com/office/officeart/2005/8/layout/list1"/>
    <dgm:cxn modelId="{77D4B0D7-3356-436F-999B-413C35D35A10}" type="presParOf" srcId="{8A6FA9C6-499D-448D-946A-5FF243075056}" destId="{9E8CDF1A-E046-42BD-87B5-709B8A38F9D2}" srcOrd="12" destOrd="0" presId="urn:microsoft.com/office/officeart/2005/8/layout/list1"/>
    <dgm:cxn modelId="{609CDA64-F3FD-4904-883F-0560EBC7F5EF}" type="presParOf" srcId="{9E8CDF1A-E046-42BD-87B5-709B8A38F9D2}" destId="{38EE84FA-AF8B-4061-A22A-603FDB11260E}" srcOrd="0" destOrd="0" presId="urn:microsoft.com/office/officeart/2005/8/layout/list1"/>
    <dgm:cxn modelId="{1190CE9E-A771-4225-A95C-B9DF2BB40DF5}" type="presParOf" srcId="{9E8CDF1A-E046-42BD-87B5-709B8A38F9D2}" destId="{DF94853C-6396-4810-A6EB-E39AE80A6771}" srcOrd="1" destOrd="0" presId="urn:microsoft.com/office/officeart/2005/8/layout/list1"/>
    <dgm:cxn modelId="{E55EFC9C-0750-4C93-82D3-8C16365F8160}" type="presParOf" srcId="{8A6FA9C6-499D-448D-946A-5FF243075056}" destId="{99242F27-0981-4B65-8C61-476D1B0737F2}" srcOrd="13" destOrd="0" presId="urn:microsoft.com/office/officeart/2005/8/layout/list1"/>
    <dgm:cxn modelId="{0569A976-21A2-4391-8EDC-FAE0C43C5AAC}" type="presParOf" srcId="{8A6FA9C6-499D-448D-946A-5FF243075056}" destId="{5E144521-C6A0-4A38-82FC-1B86D8D7F4D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1B6AD-2CBC-4277-BE95-8C7A3EA628DC}">
      <dsp:nvSpPr>
        <dsp:cNvPr id="0" name=""/>
        <dsp:cNvSpPr/>
      </dsp:nvSpPr>
      <dsp:spPr>
        <a:xfrm rot="10800000">
          <a:off x="1755578" y="15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A </a:t>
          </a:r>
          <a:r>
            <a:rPr lang="de-DE" sz="1900" kern="1200" dirty="0" err="1" smtClean="0"/>
            <a:t>stool</a:t>
          </a:r>
          <a:r>
            <a:rPr lang="de-DE" sz="1900" kern="1200" dirty="0" smtClean="0"/>
            <a:t> sample </a:t>
          </a:r>
          <a:r>
            <a:rPr lang="de-DE" sz="1900" kern="1200" dirty="0" err="1" smtClean="0"/>
            <a:t>has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proofed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pathogenic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germs</a:t>
          </a:r>
          <a:endParaRPr lang="de-DE" sz="1900" kern="1200" dirty="0"/>
        </a:p>
      </dsp:txBody>
      <dsp:txXfrm rot="10800000">
        <a:off x="2075857" y="157"/>
        <a:ext cx="5378074" cy="1281116"/>
      </dsp:txXfrm>
    </dsp:sp>
    <dsp:sp modelId="{8C2B768C-F0AB-45E1-BBA4-3EA214D0391E}">
      <dsp:nvSpPr>
        <dsp:cNvPr id="0" name=""/>
        <dsp:cNvSpPr/>
      </dsp:nvSpPr>
      <dsp:spPr>
        <a:xfrm>
          <a:off x="1115020" y="15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CE567A7-0696-4ACE-8630-52FEF27A286B}">
      <dsp:nvSpPr>
        <dsp:cNvPr id="0" name=""/>
        <dsp:cNvSpPr/>
      </dsp:nvSpPr>
      <dsp:spPr>
        <a:xfrm rot="10800000">
          <a:off x="1755578" y="166369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have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diarrhea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with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more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than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two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thin</a:t>
          </a:r>
          <a:r>
            <a:rPr lang="de-DE" sz="1900" kern="1200" dirty="0" smtClean="0"/>
            <a:t> fluid </a:t>
          </a:r>
          <a:r>
            <a:rPr lang="de-DE" sz="1900" kern="1200" dirty="0" err="1" smtClean="0"/>
            <a:t>stools</a:t>
          </a:r>
          <a:r>
            <a:rPr lang="de-DE" sz="1900" kern="1200" dirty="0" smtClean="0"/>
            <a:t> a </a:t>
          </a:r>
          <a:r>
            <a:rPr lang="de-DE" sz="1900" kern="1200" dirty="0" err="1" smtClean="0"/>
            <a:t>day</a:t>
          </a:r>
          <a:endParaRPr lang="de-DE" sz="1900" kern="1200" dirty="0"/>
        </a:p>
      </dsp:txBody>
      <dsp:txXfrm rot="10800000">
        <a:off x="2075857" y="1663697"/>
        <a:ext cx="5378074" cy="1281116"/>
      </dsp:txXfrm>
    </dsp:sp>
    <dsp:sp modelId="{32C55EB7-E403-484F-B919-E70341CCC3B2}">
      <dsp:nvSpPr>
        <dsp:cNvPr id="0" name=""/>
        <dsp:cNvSpPr/>
      </dsp:nvSpPr>
      <dsp:spPr>
        <a:xfrm>
          <a:off x="1115020" y="166369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0F9F848-079F-4B96-896C-B384DA8ADE3D}">
      <dsp:nvSpPr>
        <dsp:cNvPr id="0" name=""/>
        <dsp:cNvSpPr/>
      </dsp:nvSpPr>
      <dsp:spPr>
        <a:xfrm rot="10800000">
          <a:off x="1755578" y="3327237"/>
          <a:ext cx="5698353" cy="12811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93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have</a:t>
          </a:r>
          <a:r>
            <a:rPr lang="de-DE" sz="1900" kern="1200" dirty="0" smtClean="0"/>
            <a:t> high </a:t>
          </a:r>
          <a:r>
            <a:rPr lang="de-DE" sz="1900" kern="1200" dirty="0" err="1" smtClean="0"/>
            <a:t>ague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with</a:t>
          </a:r>
          <a:r>
            <a:rPr lang="de-DE" sz="1900" kern="1200" dirty="0" smtClean="0"/>
            <a:t> heavy </a:t>
          </a:r>
          <a:r>
            <a:rPr lang="de-DE" sz="1900" kern="1200" dirty="0" err="1" smtClean="0"/>
            <a:t>head</a:t>
          </a:r>
          <a:r>
            <a:rPr lang="de-DE" sz="1900" kern="1200" dirty="0" smtClean="0"/>
            <a:t>, </a:t>
          </a:r>
          <a:r>
            <a:rPr lang="de-DE" sz="1900" kern="1200" dirty="0" err="1" smtClean="0"/>
            <a:t>abdomen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and</a:t>
          </a:r>
          <a:r>
            <a:rPr lang="de-DE" sz="1900" kern="1200" dirty="0" smtClean="0"/>
            <a:t>/ </a:t>
          </a:r>
          <a:r>
            <a:rPr lang="de-DE" sz="1900" kern="1200" dirty="0" err="1" smtClean="0"/>
            <a:t>or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joint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pain</a:t>
          </a:r>
          <a:endParaRPr lang="de-DE" sz="1900" kern="1200" dirty="0"/>
        </a:p>
      </dsp:txBody>
      <dsp:txXfrm rot="10800000">
        <a:off x="2075857" y="3327237"/>
        <a:ext cx="5378074" cy="1281116"/>
      </dsp:txXfrm>
    </dsp:sp>
    <dsp:sp modelId="{C88FC921-1B77-40A5-8242-15B78715A42F}">
      <dsp:nvSpPr>
        <dsp:cNvPr id="0" name=""/>
        <dsp:cNvSpPr/>
      </dsp:nvSpPr>
      <dsp:spPr>
        <a:xfrm>
          <a:off x="1115020" y="3327237"/>
          <a:ext cx="1281116" cy="1281116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1B6AD-2CBC-4277-BE95-8C7A3EA628DC}">
      <dsp:nvSpPr>
        <dsp:cNvPr id="0" name=""/>
        <dsp:cNvSpPr/>
      </dsp:nvSpPr>
      <dsp:spPr>
        <a:xfrm rot="10800000">
          <a:off x="1750322" y="1967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have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milky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white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diarrhea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with</a:t>
          </a:r>
          <a:r>
            <a:rPr lang="de-DE" sz="1900" kern="1200" dirty="0" smtClean="0"/>
            <a:t> a high fluid </a:t>
          </a:r>
          <a:r>
            <a:rPr lang="de-DE" sz="1900" kern="1200" dirty="0" err="1" smtClean="0"/>
            <a:t>loss</a:t>
          </a:r>
          <a:endParaRPr lang="de-DE" sz="1900" kern="1200" dirty="0"/>
        </a:p>
      </dsp:txBody>
      <dsp:txXfrm rot="10800000">
        <a:off x="2065345" y="1967"/>
        <a:ext cx="5383330" cy="1260092"/>
      </dsp:txXfrm>
    </dsp:sp>
    <dsp:sp modelId="{8C2B768C-F0AB-45E1-BBA4-3EA214D0391E}">
      <dsp:nvSpPr>
        <dsp:cNvPr id="0" name=""/>
        <dsp:cNvSpPr/>
      </dsp:nvSpPr>
      <dsp:spPr>
        <a:xfrm>
          <a:off x="1120276" y="1967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CE567A7-0696-4ACE-8630-52FEF27A286B}">
      <dsp:nvSpPr>
        <dsp:cNvPr id="0" name=""/>
        <dsp:cNvSpPr/>
      </dsp:nvSpPr>
      <dsp:spPr>
        <a:xfrm rot="10800000">
          <a:off x="1750322" y="1638205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recognize</a:t>
          </a:r>
          <a:r>
            <a:rPr lang="de-DE" sz="1900" kern="1200" dirty="0" smtClean="0"/>
            <a:t> a </a:t>
          </a:r>
          <a:r>
            <a:rPr lang="de-DE" sz="1900" kern="1200" dirty="0" err="1" smtClean="0"/>
            <a:t>yellow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colour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of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your</a:t>
          </a:r>
          <a:r>
            <a:rPr lang="de-DE" sz="1900" kern="1200" dirty="0" smtClean="0"/>
            <a:t> </a:t>
          </a:r>
          <a:r>
            <a:rPr lang="de-DE" sz="1900" kern="1200" dirty="0" smtClean="0"/>
            <a:t>    </a:t>
          </a:r>
          <a:r>
            <a:rPr lang="de-DE" sz="1900" kern="1200" dirty="0" err="1" smtClean="0"/>
            <a:t>eyes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and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your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skin</a:t>
          </a:r>
          <a:r>
            <a:rPr lang="de-DE" sz="1900" kern="1200" dirty="0" smtClean="0"/>
            <a:t>, </a:t>
          </a: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feel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week</a:t>
          </a:r>
          <a:r>
            <a:rPr lang="de-DE" sz="1900" kern="1200" dirty="0" smtClean="0"/>
            <a:t> </a:t>
          </a:r>
          <a:r>
            <a:rPr lang="de-DE" sz="1900" kern="1200" dirty="0" smtClean="0"/>
            <a:t>         </a:t>
          </a:r>
          <a:r>
            <a:rPr lang="de-DE" sz="1900" kern="1200" dirty="0" err="1" smtClean="0"/>
            <a:t>and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are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anorexic</a:t>
          </a:r>
          <a:endParaRPr lang="de-DE" sz="1900" kern="1200" dirty="0"/>
        </a:p>
      </dsp:txBody>
      <dsp:txXfrm rot="10800000">
        <a:off x="2065345" y="1638205"/>
        <a:ext cx="5383330" cy="1260092"/>
      </dsp:txXfrm>
    </dsp:sp>
    <dsp:sp modelId="{32C55EB7-E403-484F-B919-E70341CCC3B2}">
      <dsp:nvSpPr>
        <dsp:cNvPr id="0" name=""/>
        <dsp:cNvSpPr/>
      </dsp:nvSpPr>
      <dsp:spPr>
        <a:xfrm>
          <a:off x="1120276" y="1638205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0F9F848-079F-4B96-896C-B384DA8ADE3D}">
      <dsp:nvSpPr>
        <dsp:cNvPr id="0" name=""/>
        <dsp:cNvSpPr/>
      </dsp:nvSpPr>
      <dsp:spPr>
        <a:xfrm rot="10800000">
          <a:off x="1750322" y="3274444"/>
          <a:ext cx="5698353" cy="126009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5666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/>
            <a:t>You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have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wounds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or</a:t>
          </a:r>
          <a:r>
            <a:rPr lang="de-DE" sz="1900" kern="1200" dirty="0" smtClean="0"/>
            <a:t> open </a:t>
          </a:r>
          <a:r>
            <a:rPr lang="de-DE" sz="1900" kern="1200" dirty="0" err="1" smtClean="0"/>
            <a:t>parts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of</a:t>
          </a:r>
          <a:r>
            <a:rPr lang="de-DE" sz="1900" kern="1200" dirty="0" smtClean="0"/>
            <a:t> </a:t>
          </a:r>
          <a:r>
            <a:rPr lang="de-DE" sz="1900" kern="1200" dirty="0" smtClean="0"/>
            <a:t>         </a:t>
          </a:r>
          <a:r>
            <a:rPr lang="de-DE" sz="1900" kern="1200" dirty="0" err="1" smtClean="0"/>
            <a:t>skin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deseases</a:t>
          </a:r>
          <a:r>
            <a:rPr lang="de-DE" sz="1900" kern="1200" dirty="0" smtClean="0"/>
            <a:t>, </a:t>
          </a:r>
          <a:r>
            <a:rPr lang="de-DE" sz="1900" kern="1200" dirty="0" err="1" smtClean="0"/>
            <a:t>the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skin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is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florid</a:t>
          </a:r>
          <a:r>
            <a:rPr lang="de-DE" sz="1900" kern="1200" dirty="0" smtClean="0"/>
            <a:t>,         </a:t>
          </a:r>
          <a:r>
            <a:rPr lang="de-DE" sz="1900" kern="1200" dirty="0" err="1" smtClean="0"/>
            <a:t>greasy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watery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and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engorged</a:t>
          </a:r>
          <a:r>
            <a:rPr lang="de-DE" sz="1900" kern="1200" dirty="0" smtClean="0"/>
            <a:t>. An </a:t>
          </a:r>
          <a:r>
            <a:rPr lang="de-DE" sz="1900" kern="1200" dirty="0" smtClean="0"/>
            <a:t>         </a:t>
          </a:r>
          <a:r>
            <a:rPr lang="de-DE" sz="1900" kern="1200" dirty="0" err="1" smtClean="0"/>
            <a:t>useful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bandage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is</a:t>
          </a:r>
          <a:r>
            <a:rPr lang="de-DE" sz="1900" kern="1200" dirty="0" smtClean="0"/>
            <a:t> not </a:t>
          </a:r>
          <a:r>
            <a:rPr lang="de-DE" sz="1900" kern="1200" dirty="0" err="1" smtClean="0"/>
            <a:t>possible</a:t>
          </a:r>
          <a:endParaRPr lang="de-DE" sz="1900" kern="1200" dirty="0"/>
        </a:p>
      </dsp:txBody>
      <dsp:txXfrm rot="10800000">
        <a:off x="2065345" y="3274444"/>
        <a:ext cx="5383330" cy="1260092"/>
      </dsp:txXfrm>
    </dsp:sp>
    <dsp:sp modelId="{C88FC921-1B77-40A5-8242-15B78715A42F}">
      <dsp:nvSpPr>
        <dsp:cNvPr id="0" name=""/>
        <dsp:cNvSpPr/>
      </dsp:nvSpPr>
      <dsp:spPr>
        <a:xfrm>
          <a:off x="1120276" y="3274444"/>
          <a:ext cx="1260092" cy="1260092"/>
        </a:xfrm>
        <a:prstGeom prst="flowChartSummingJunction">
          <a:avLst/>
        </a:prstGeom>
        <a:gradFill rotWithShape="0">
          <a:gsLst>
            <a:gs pos="0">
              <a:srgbClr val="FF0000"/>
            </a:gs>
            <a:gs pos="47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tint val="50000"/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92533-37B6-4FC5-A151-619049F9598A}">
      <dsp:nvSpPr>
        <dsp:cNvPr id="0" name=""/>
        <dsp:cNvSpPr/>
      </dsp:nvSpPr>
      <dsp:spPr>
        <a:xfrm>
          <a:off x="0" y="464019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4CBC6-7374-4C56-BDBE-B7F06AD84EB5}">
      <dsp:nvSpPr>
        <dsp:cNvPr id="0" name=""/>
        <dsp:cNvSpPr/>
      </dsp:nvSpPr>
      <dsp:spPr>
        <a:xfrm>
          <a:off x="428447" y="6459"/>
          <a:ext cx="7834455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1. </a:t>
          </a:r>
          <a:r>
            <a:rPr lang="de-DE" sz="2200" kern="1200" dirty="0" err="1" smtClean="0"/>
            <a:t>Inform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your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employer</a:t>
          </a:r>
          <a:endParaRPr lang="de-DE" sz="2200" kern="1200" dirty="0"/>
        </a:p>
      </dsp:txBody>
      <dsp:txXfrm>
        <a:off x="473119" y="51131"/>
        <a:ext cx="7745111" cy="825776"/>
      </dsp:txXfrm>
    </dsp:sp>
    <dsp:sp modelId="{24F46C5A-094F-48EC-9D09-B8149A78B1F3}">
      <dsp:nvSpPr>
        <dsp:cNvPr id="0" name=""/>
        <dsp:cNvSpPr/>
      </dsp:nvSpPr>
      <dsp:spPr>
        <a:xfrm>
          <a:off x="0" y="1870179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F2A9F-23AD-4C37-903D-6D030DEB9516}">
      <dsp:nvSpPr>
        <dsp:cNvPr id="0" name=""/>
        <dsp:cNvSpPr/>
      </dsp:nvSpPr>
      <dsp:spPr>
        <a:xfrm>
          <a:off x="428447" y="1412619"/>
          <a:ext cx="783157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2. Go </a:t>
          </a:r>
          <a:r>
            <a:rPr lang="de-DE" sz="2200" kern="1200" dirty="0" err="1" smtClean="0"/>
            <a:t>to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the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doctor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for</a:t>
          </a:r>
          <a:r>
            <a:rPr lang="de-DE" sz="2200" kern="1200" dirty="0" smtClean="0"/>
            <a:t> a </a:t>
          </a:r>
          <a:r>
            <a:rPr lang="de-DE" sz="2200" kern="1200" dirty="0" err="1" smtClean="0"/>
            <a:t>medical</a:t>
          </a:r>
          <a:r>
            <a:rPr lang="de-DE" sz="2200" kern="1200" dirty="0" smtClean="0"/>
            <a:t> check </a:t>
          </a:r>
          <a:r>
            <a:rPr lang="de-DE" sz="2200" kern="1200" dirty="0" err="1" smtClean="0"/>
            <a:t>up</a:t>
          </a:r>
          <a:r>
            <a:rPr lang="de-DE" sz="2200" kern="1200" dirty="0" smtClean="0"/>
            <a:t> </a:t>
          </a:r>
          <a:endParaRPr lang="de-DE" sz="2200" kern="1200" dirty="0"/>
        </a:p>
      </dsp:txBody>
      <dsp:txXfrm>
        <a:off x="473119" y="1457291"/>
        <a:ext cx="7742232" cy="825776"/>
      </dsp:txXfrm>
    </dsp:sp>
    <dsp:sp modelId="{273D3199-0282-4946-9290-29883DC5ED0E}">
      <dsp:nvSpPr>
        <dsp:cNvPr id="0" name=""/>
        <dsp:cNvSpPr/>
      </dsp:nvSpPr>
      <dsp:spPr>
        <a:xfrm>
          <a:off x="0" y="3256134"/>
          <a:ext cx="8568952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3C1E2-A9B8-4CAC-B786-7AC08E1D22A5}">
      <dsp:nvSpPr>
        <dsp:cNvPr id="0" name=""/>
        <dsp:cNvSpPr/>
      </dsp:nvSpPr>
      <dsp:spPr>
        <a:xfrm>
          <a:off x="428447" y="2818780"/>
          <a:ext cx="783157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3. Keep on </a:t>
          </a:r>
          <a:r>
            <a:rPr lang="de-DE" sz="2200" kern="1200" dirty="0" err="1" smtClean="0"/>
            <a:t>informing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your</a:t>
          </a:r>
          <a:r>
            <a:rPr lang="de-DE" sz="2200" kern="1200" dirty="0" smtClean="0"/>
            <a:t> </a:t>
          </a:r>
          <a:r>
            <a:rPr lang="de-DE" sz="2200" kern="1200" dirty="0" err="1" smtClean="0"/>
            <a:t>employer</a:t>
          </a:r>
          <a:endParaRPr lang="de-DE" sz="2200" kern="1200" dirty="0"/>
        </a:p>
      </dsp:txBody>
      <dsp:txXfrm>
        <a:off x="473119" y="2863452"/>
        <a:ext cx="7742232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D5BA3-7F6C-48F3-AF71-571610094B90}">
      <dsp:nvSpPr>
        <dsp:cNvPr id="0" name=""/>
        <dsp:cNvSpPr/>
      </dsp:nvSpPr>
      <dsp:spPr>
        <a:xfrm>
          <a:off x="0" y="0"/>
          <a:ext cx="4608512" cy="46085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0A6F9-6606-48F4-A35B-8EAC6AF340BF}">
      <dsp:nvSpPr>
        <dsp:cNvPr id="0" name=""/>
        <dsp:cNvSpPr/>
      </dsp:nvSpPr>
      <dsp:spPr>
        <a:xfrm>
          <a:off x="2304256" y="0"/>
          <a:ext cx="6336703" cy="4608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err="1" smtClean="0"/>
            <a:t>inform</a:t>
          </a:r>
          <a:endParaRPr lang="de-DE" sz="3300" kern="1200" dirty="0"/>
        </a:p>
      </dsp:txBody>
      <dsp:txXfrm>
        <a:off x="2304256" y="0"/>
        <a:ext cx="3168351" cy="1382556"/>
      </dsp:txXfrm>
    </dsp:sp>
    <dsp:sp modelId="{732B531D-661D-43F1-8DC5-8EFF245255C1}">
      <dsp:nvSpPr>
        <dsp:cNvPr id="0" name=""/>
        <dsp:cNvSpPr/>
      </dsp:nvSpPr>
      <dsp:spPr>
        <a:xfrm>
          <a:off x="806491" y="1382556"/>
          <a:ext cx="2995529" cy="29955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BEF1C-F488-4301-9C61-51AC5C18DB79}">
      <dsp:nvSpPr>
        <dsp:cNvPr id="0" name=""/>
        <dsp:cNvSpPr/>
      </dsp:nvSpPr>
      <dsp:spPr>
        <a:xfrm>
          <a:off x="2304256" y="1382556"/>
          <a:ext cx="6336703" cy="29955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Watch </a:t>
          </a:r>
          <a:r>
            <a:rPr lang="de-DE" sz="3300" kern="1200" dirty="0" err="1" smtClean="0"/>
            <a:t>yourself</a:t>
          </a:r>
          <a:r>
            <a:rPr lang="de-DE" sz="3300" kern="1200" dirty="0" smtClean="0"/>
            <a:t> </a:t>
          </a:r>
          <a:r>
            <a:rPr lang="de-DE" sz="3300" kern="1200" dirty="0" err="1" smtClean="0"/>
            <a:t>closely</a:t>
          </a:r>
          <a:endParaRPr lang="de-DE" sz="3300" kern="1200" dirty="0"/>
        </a:p>
      </dsp:txBody>
      <dsp:txXfrm>
        <a:off x="2304256" y="1382556"/>
        <a:ext cx="3168351" cy="1382551"/>
      </dsp:txXfrm>
    </dsp:sp>
    <dsp:sp modelId="{9CBE57D8-52BB-48C6-9D11-896C560628AB}">
      <dsp:nvSpPr>
        <dsp:cNvPr id="0" name=""/>
        <dsp:cNvSpPr/>
      </dsp:nvSpPr>
      <dsp:spPr>
        <a:xfrm>
          <a:off x="1612979" y="2765108"/>
          <a:ext cx="1382552" cy="13825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8466A-7A17-44A5-A99C-28C545EC373F}">
      <dsp:nvSpPr>
        <dsp:cNvPr id="0" name=""/>
        <dsp:cNvSpPr/>
      </dsp:nvSpPr>
      <dsp:spPr>
        <a:xfrm>
          <a:off x="2304256" y="2765108"/>
          <a:ext cx="6336703" cy="13825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err="1" smtClean="0"/>
            <a:t>inform</a:t>
          </a:r>
          <a:endParaRPr lang="de-DE" sz="3300" kern="1200" dirty="0"/>
        </a:p>
      </dsp:txBody>
      <dsp:txXfrm>
        <a:off x="2304256" y="2765108"/>
        <a:ext cx="3168351" cy="1382552"/>
      </dsp:txXfrm>
    </dsp:sp>
    <dsp:sp modelId="{B9A843D0-6BAD-4446-8CB8-B5E1F6931B0B}">
      <dsp:nvSpPr>
        <dsp:cNvPr id="0" name=""/>
        <dsp:cNvSpPr/>
      </dsp:nvSpPr>
      <dsp:spPr>
        <a:xfrm>
          <a:off x="5472608" y="0"/>
          <a:ext cx="3168351" cy="1382556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/>
            <a:t>Before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travelling</a:t>
          </a:r>
          <a:r>
            <a:rPr lang="de-DE" sz="1500" kern="1200" dirty="0" smtClean="0"/>
            <a:t>, </a:t>
          </a:r>
          <a:r>
            <a:rPr lang="de-DE" sz="1500" kern="1200" dirty="0" err="1" smtClean="0"/>
            <a:t>inform</a:t>
          </a:r>
          <a:r>
            <a:rPr lang="de-DE" sz="1500" kern="1200" dirty="0" smtClean="0"/>
            <a:t> </a:t>
          </a:r>
          <a:r>
            <a:rPr lang="de-DE" sz="1500" kern="1200" dirty="0" smtClean="0"/>
            <a:t>    </a:t>
          </a:r>
          <a:r>
            <a:rPr lang="de-DE" sz="1500" kern="1200" dirty="0" err="1" smtClean="0"/>
            <a:t>yourself</a:t>
          </a:r>
          <a:r>
            <a:rPr lang="de-DE" sz="1500" kern="1200" dirty="0" smtClean="0"/>
            <a:t>, 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if</a:t>
          </a:r>
          <a:r>
            <a:rPr lang="de-DE" sz="1500" kern="1200" dirty="0" smtClean="0"/>
            <a:t> </a:t>
          </a:r>
          <a:r>
            <a:rPr lang="de-DE" sz="1500" kern="1200" dirty="0" smtClean="0"/>
            <a:t>an </a:t>
          </a:r>
          <a:r>
            <a:rPr lang="de-DE" sz="1500" kern="1200" dirty="0" err="1" smtClean="0"/>
            <a:t>immunization</a:t>
          </a:r>
          <a:r>
            <a:rPr lang="de-DE" sz="1500" kern="1200" dirty="0" smtClean="0"/>
            <a:t> </a:t>
          </a:r>
          <a:r>
            <a:rPr lang="de-DE" sz="1500" kern="1200" dirty="0" smtClean="0"/>
            <a:t>         </a:t>
          </a:r>
          <a:r>
            <a:rPr lang="de-DE" sz="1500" kern="1200" dirty="0" err="1" smtClean="0"/>
            <a:t>is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recommended</a:t>
          </a:r>
          <a:r>
            <a:rPr lang="de-DE" sz="1500" kern="1200" dirty="0" smtClean="0"/>
            <a:t>                                                 </a:t>
          </a: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/>
            <a:t>Inform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yourself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about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medical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preventative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measures</a:t>
          </a:r>
          <a:endParaRPr lang="de-DE" sz="1500" kern="1200" dirty="0"/>
        </a:p>
      </dsp:txBody>
      <dsp:txXfrm>
        <a:off x="5472608" y="0"/>
        <a:ext cx="3168351" cy="1382556"/>
      </dsp:txXfrm>
    </dsp:sp>
    <dsp:sp modelId="{8D7F8A36-1A4B-4221-81CB-818F949A437A}">
      <dsp:nvSpPr>
        <dsp:cNvPr id="0" name=""/>
        <dsp:cNvSpPr/>
      </dsp:nvSpPr>
      <dsp:spPr>
        <a:xfrm>
          <a:off x="5472608" y="1382556"/>
          <a:ext cx="3168351" cy="1382551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Keep an </a:t>
          </a:r>
          <a:r>
            <a:rPr lang="de-DE" sz="1500" kern="1200" dirty="0" err="1" smtClean="0"/>
            <a:t>eye</a:t>
          </a:r>
          <a:r>
            <a:rPr lang="de-DE" sz="1500" kern="1200" dirty="0" smtClean="0"/>
            <a:t> on relevant </a:t>
          </a:r>
          <a:r>
            <a:rPr lang="de-DE" sz="1500" kern="1200" dirty="0" err="1" smtClean="0"/>
            <a:t>history</a:t>
          </a:r>
          <a:r>
            <a:rPr lang="de-DE" sz="1500" kern="1200" dirty="0" smtClean="0"/>
            <a:t> 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of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deseases</a:t>
          </a: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/>
            <a:t>If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you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have</a:t>
          </a:r>
          <a:r>
            <a:rPr lang="de-DE" sz="1500" kern="1200" dirty="0" smtClean="0"/>
            <a:t> a </a:t>
          </a:r>
          <a:r>
            <a:rPr lang="de-DE" sz="1500" kern="1200" dirty="0" err="1" smtClean="0"/>
            <a:t>suspiction</a:t>
          </a:r>
          <a:r>
            <a:rPr lang="de-DE" sz="1500" kern="1200" dirty="0" smtClean="0"/>
            <a:t>- </a:t>
          </a:r>
          <a:r>
            <a:rPr lang="de-DE" sz="1500" kern="1200" dirty="0" err="1" smtClean="0"/>
            <a:t>go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immediately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to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the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doctor</a:t>
          </a:r>
          <a:endParaRPr lang="de-DE" sz="1500" kern="1200" dirty="0"/>
        </a:p>
      </dsp:txBody>
      <dsp:txXfrm>
        <a:off x="5472608" y="1382556"/>
        <a:ext cx="3168351" cy="1382551"/>
      </dsp:txXfrm>
    </dsp:sp>
    <dsp:sp modelId="{C6A02B99-0496-4726-99B9-88111A822650}">
      <dsp:nvSpPr>
        <dsp:cNvPr id="0" name=""/>
        <dsp:cNvSpPr/>
      </dsp:nvSpPr>
      <dsp:spPr>
        <a:xfrm>
          <a:off x="5472608" y="2765108"/>
          <a:ext cx="3168351" cy="1382552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/>
            <a:t>Inform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you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employer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about</a:t>
          </a:r>
          <a:r>
            <a:rPr lang="de-DE" sz="1500" kern="1200" dirty="0" smtClean="0"/>
            <a:t> relevant </a:t>
          </a:r>
          <a:r>
            <a:rPr lang="de-DE" sz="1500" kern="1200" dirty="0" err="1" smtClean="0"/>
            <a:t>history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of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deseases</a:t>
          </a:r>
          <a:r>
            <a:rPr lang="de-DE" sz="1500" kern="1200" dirty="0" smtClean="0"/>
            <a:t> </a:t>
          </a: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/>
            <a:t>Inform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your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doctor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about</a:t>
          </a:r>
          <a:r>
            <a:rPr lang="de-DE" sz="1500" kern="1200" dirty="0" smtClean="0"/>
            <a:t> </a:t>
          </a:r>
          <a:r>
            <a:rPr lang="de-DE" sz="1500" kern="1200" dirty="0" smtClean="0"/>
            <a:t>          relevant </a:t>
          </a:r>
          <a:r>
            <a:rPr lang="de-DE" sz="1500" kern="1200" dirty="0" err="1" smtClean="0"/>
            <a:t>history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of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deseases</a:t>
          </a:r>
          <a:r>
            <a:rPr lang="de-DE" sz="1500" kern="1200" dirty="0" smtClean="0"/>
            <a:t> </a:t>
          </a:r>
          <a:r>
            <a:rPr lang="de-DE" sz="1500" kern="1200" dirty="0" smtClean="0"/>
            <a:t> (</a:t>
          </a:r>
          <a:r>
            <a:rPr lang="de-DE" sz="1500" kern="1200" dirty="0" err="1" smtClean="0"/>
            <a:t>even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if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you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feel</a:t>
          </a:r>
          <a:r>
            <a:rPr lang="de-DE" sz="1500" kern="1200" dirty="0" smtClean="0"/>
            <a:t> </a:t>
          </a:r>
          <a:r>
            <a:rPr lang="de-DE" sz="1500" kern="1200" dirty="0" err="1" smtClean="0"/>
            <a:t>better</a:t>
          </a:r>
          <a:r>
            <a:rPr lang="de-DE" sz="1500" kern="1200" dirty="0" smtClean="0"/>
            <a:t>)</a:t>
          </a:r>
          <a:endParaRPr lang="de-DE" sz="1500" kern="1200" dirty="0"/>
        </a:p>
      </dsp:txBody>
      <dsp:txXfrm>
        <a:off x="5472608" y="2765108"/>
        <a:ext cx="3168351" cy="1382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2BAEF-0930-4842-9176-BA9114F00B75}">
      <dsp:nvSpPr>
        <dsp:cNvPr id="0" name=""/>
        <dsp:cNvSpPr/>
      </dsp:nvSpPr>
      <dsp:spPr>
        <a:xfrm>
          <a:off x="0" y="2426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err="1" smtClean="0"/>
            <a:t>Diarrhea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and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stomach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problems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are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serious</a:t>
          </a:r>
          <a:r>
            <a:rPr lang="de-DE" sz="2700" kern="1200" dirty="0" smtClean="0"/>
            <a:t>. </a:t>
          </a:r>
          <a:r>
            <a:rPr lang="de-DE" sz="2700" kern="1200" dirty="0" smtClean="0"/>
            <a:t>                </a:t>
          </a:r>
          <a:r>
            <a:rPr lang="de-DE" sz="2700" kern="1200" dirty="0" err="1" smtClean="0"/>
            <a:t>If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are</a:t>
          </a:r>
          <a:r>
            <a:rPr lang="de-DE" sz="2700" kern="1200" dirty="0" smtClean="0"/>
            <a:t> not </a:t>
          </a:r>
          <a:r>
            <a:rPr lang="de-DE" sz="2700" kern="1200" dirty="0" err="1" smtClean="0"/>
            <a:t>sure</a:t>
          </a:r>
          <a:r>
            <a:rPr lang="de-DE" sz="2700" kern="1200" dirty="0" smtClean="0"/>
            <a:t>- </a:t>
          </a:r>
          <a:r>
            <a:rPr lang="de-DE" sz="2700" kern="1200" dirty="0" err="1" smtClean="0"/>
            <a:t>go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to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the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doctor</a:t>
          </a:r>
          <a:r>
            <a:rPr lang="de-DE" sz="2700" kern="1200" dirty="0" smtClean="0"/>
            <a:t>. High </a:t>
          </a:r>
          <a:r>
            <a:rPr lang="de-DE" sz="2700" kern="1200" dirty="0" smtClean="0"/>
            <a:t>              </a:t>
          </a:r>
          <a:r>
            <a:rPr lang="de-DE" sz="2700" kern="1200" dirty="0" err="1" smtClean="0"/>
            <a:t>ague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is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often</a:t>
          </a:r>
          <a:r>
            <a:rPr lang="de-DE" sz="2700" kern="1200" dirty="0" smtClean="0"/>
            <a:t> a </a:t>
          </a:r>
          <a:r>
            <a:rPr lang="de-DE" sz="2700" kern="1200" dirty="0" err="1" smtClean="0"/>
            <a:t>symptom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of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serious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deseases</a:t>
          </a:r>
          <a:r>
            <a:rPr lang="de-DE" sz="2700" kern="1200" dirty="0" smtClean="0"/>
            <a:t>.       </a:t>
          </a:r>
          <a:r>
            <a:rPr lang="de-DE" sz="2700" kern="1200" dirty="0" smtClean="0"/>
            <a:t>Watch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body</a:t>
          </a:r>
          <a:r>
            <a:rPr lang="de-DE" sz="2700" kern="1200" dirty="0" smtClean="0"/>
            <a:t>.</a:t>
          </a:r>
          <a:endParaRPr lang="de-DE" sz="2700" kern="1200" dirty="0"/>
        </a:p>
      </dsp:txBody>
      <dsp:txXfrm>
        <a:off x="0" y="2426"/>
        <a:ext cx="8568952" cy="1601193"/>
      </dsp:txXfrm>
    </dsp:sp>
    <dsp:sp modelId="{386BC0CA-F68D-44B4-9689-D14BA26BCB85}">
      <dsp:nvSpPr>
        <dsp:cNvPr id="0" name=""/>
        <dsp:cNvSpPr/>
      </dsp:nvSpPr>
      <dsp:spPr>
        <a:xfrm>
          <a:off x="0" y="1683679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err="1" smtClean="0"/>
            <a:t>Inform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yourself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about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medical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preventative</a:t>
          </a:r>
          <a:r>
            <a:rPr lang="de-DE" sz="2700" kern="1200" dirty="0" smtClean="0"/>
            <a:t> </a:t>
          </a:r>
          <a:r>
            <a:rPr lang="de-DE" sz="2700" kern="1200" dirty="0" smtClean="0"/>
            <a:t>        </a:t>
          </a:r>
          <a:r>
            <a:rPr lang="de-DE" sz="2700" kern="1200" dirty="0" err="1" smtClean="0"/>
            <a:t>measures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and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immunizations</a:t>
          </a:r>
          <a:r>
            <a:rPr lang="de-DE" sz="2700" kern="1200" dirty="0" smtClean="0"/>
            <a:t>. </a:t>
          </a:r>
          <a:r>
            <a:rPr lang="de-DE" sz="2700" kern="1200" dirty="0" err="1" smtClean="0"/>
            <a:t>If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are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ill</a:t>
          </a:r>
          <a:r>
            <a:rPr lang="de-DE" sz="2700" kern="1200" dirty="0" smtClean="0"/>
            <a:t> </a:t>
          </a:r>
          <a:r>
            <a:rPr lang="de-DE" sz="2700" kern="1200" dirty="0" smtClean="0"/>
            <a:t>            </a:t>
          </a:r>
          <a:r>
            <a:rPr lang="de-DE" sz="2700" kern="1200" dirty="0" err="1" smtClean="0"/>
            <a:t>during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holidays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visit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doctor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at</a:t>
          </a:r>
          <a:r>
            <a:rPr lang="de-DE" sz="2700" kern="1200" dirty="0" smtClean="0"/>
            <a:t> </a:t>
          </a:r>
          <a:r>
            <a:rPr lang="de-DE" sz="2700" kern="1200" dirty="0" smtClean="0"/>
            <a:t>                   </a:t>
          </a:r>
          <a:r>
            <a:rPr lang="de-DE" sz="2700" kern="1200" dirty="0" err="1" smtClean="0"/>
            <a:t>home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before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start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working</a:t>
          </a:r>
          <a:r>
            <a:rPr lang="de-DE" sz="2700" kern="1200" dirty="0" smtClean="0"/>
            <a:t>. </a:t>
          </a:r>
          <a:endParaRPr lang="de-DE" sz="2700" kern="1200" dirty="0"/>
        </a:p>
      </dsp:txBody>
      <dsp:txXfrm>
        <a:off x="0" y="1683679"/>
        <a:ext cx="8568952" cy="1601193"/>
      </dsp:txXfrm>
    </dsp:sp>
    <dsp:sp modelId="{CFC2F061-4ADD-48EB-8527-00378594BE7C}">
      <dsp:nvSpPr>
        <dsp:cNvPr id="0" name=""/>
        <dsp:cNvSpPr/>
      </dsp:nvSpPr>
      <dsp:spPr>
        <a:xfrm>
          <a:off x="0" y="3364932"/>
          <a:ext cx="8568952" cy="1601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Keep an </a:t>
          </a:r>
          <a:r>
            <a:rPr lang="de-DE" sz="2700" kern="1200" dirty="0" err="1" smtClean="0"/>
            <a:t>eye</a:t>
          </a:r>
          <a:r>
            <a:rPr lang="de-DE" sz="2700" kern="1200" dirty="0" smtClean="0"/>
            <a:t> on </a:t>
          </a:r>
          <a:r>
            <a:rPr lang="de-DE" sz="2700" kern="1200" dirty="0" err="1" smtClean="0"/>
            <a:t>every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little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wound</a:t>
          </a:r>
          <a:r>
            <a:rPr lang="de-DE" sz="2700" kern="1200" dirty="0" smtClean="0"/>
            <a:t>. Cover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smtClean="0"/>
            <a:t>           </a:t>
          </a:r>
          <a:r>
            <a:rPr lang="de-DE" sz="2700" kern="1200" dirty="0" err="1" smtClean="0"/>
            <a:t>wounds</a:t>
          </a:r>
          <a:r>
            <a:rPr lang="de-DE" sz="2700" kern="1200" dirty="0" smtClean="0"/>
            <a:t> </a:t>
          </a:r>
          <a:r>
            <a:rPr lang="de-DE" sz="2700" kern="1200" dirty="0" smtClean="0"/>
            <a:t>(</a:t>
          </a:r>
          <a:r>
            <a:rPr lang="de-DE" sz="2700" kern="1200" dirty="0" err="1" smtClean="0"/>
            <a:t>even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at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your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hands</a:t>
          </a:r>
          <a:r>
            <a:rPr lang="de-DE" sz="2700" kern="1200" dirty="0" smtClean="0"/>
            <a:t>).</a:t>
          </a:r>
          <a:r>
            <a:rPr lang="de-DE" sz="2700" kern="1200" dirty="0" err="1" smtClean="0"/>
            <a:t>You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can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use</a:t>
          </a:r>
          <a:r>
            <a:rPr lang="de-DE" sz="2700" kern="1200" dirty="0" smtClean="0"/>
            <a:t> </a:t>
          </a:r>
          <a:r>
            <a:rPr lang="de-DE" sz="2700" kern="1200" dirty="0" smtClean="0"/>
            <a:t>                </a:t>
          </a:r>
          <a:r>
            <a:rPr lang="de-DE" sz="2700" kern="1200" dirty="0" err="1" smtClean="0"/>
            <a:t>water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resistant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plaster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or</a:t>
          </a:r>
          <a:r>
            <a:rPr lang="de-DE" sz="2700" kern="1200" dirty="0" smtClean="0"/>
            <a:t> </a:t>
          </a:r>
          <a:r>
            <a:rPr lang="de-DE" sz="2700" kern="1200" dirty="0" err="1" smtClean="0"/>
            <a:t>gloves</a:t>
          </a:r>
          <a:r>
            <a:rPr lang="de-DE" sz="2700" kern="1200" dirty="0" smtClean="0"/>
            <a:t>.</a:t>
          </a:r>
          <a:endParaRPr lang="de-DE" sz="2700" kern="1200" dirty="0"/>
        </a:p>
      </dsp:txBody>
      <dsp:txXfrm>
        <a:off x="0" y="3364932"/>
        <a:ext cx="8568952" cy="16011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BB7DA-30DE-4021-A641-BF17EB627582}">
      <dsp:nvSpPr>
        <dsp:cNvPr id="0" name=""/>
        <dsp:cNvSpPr/>
      </dsp:nvSpPr>
      <dsp:spPr>
        <a:xfrm>
          <a:off x="0" y="90028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35D01-FE9A-47EA-B438-70EB181D4DB2}">
      <dsp:nvSpPr>
        <dsp:cNvPr id="0" name=""/>
        <dsp:cNvSpPr/>
      </dsp:nvSpPr>
      <dsp:spPr>
        <a:xfrm>
          <a:off x="411480" y="111528"/>
          <a:ext cx="7758364" cy="1069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As an </a:t>
          </a:r>
          <a:r>
            <a:rPr lang="de-DE" sz="2000" kern="1200" dirty="0" err="1" smtClean="0"/>
            <a:t>employee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working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at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food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industry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you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have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responsibility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that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no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other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person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gets</a:t>
          </a:r>
          <a:r>
            <a:rPr lang="de-DE" sz="2000" kern="1200" dirty="0" smtClean="0"/>
            <a:t> a </a:t>
          </a:r>
          <a:r>
            <a:rPr lang="de-DE" sz="2000" kern="1200" dirty="0" err="1" smtClean="0"/>
            <a:t>desease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from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you</a:t>
          </a:r>
          <a:r>
            <a:rPr lang="de-DE" sz="2000" kern="1200" dirty="0" smtClean="0"/>
            <a:t>. Think </a:t>
          </a:r>
          <a:r>
            <a:rPr lang="de-DE" sz="2000" kern="1200" dirty="0" err="1" smtClean="0"/>
            <a:t>of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infection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protection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act</a:t>
          </a:r>
          <a:r>
            <a:rPr lang="de-DE" sz="2000" kern="1200" dirty="0" smtClean="0"/>
            <a:t>. </a:t>
          </a:r>
          <a:endParaRPr lang="de-DE" sz="2000" kern="1200" dirty="0"/>
        </a:p>
      </dsp:txBody>
      <dsp:txXfrm>
        <a:off x="463674" y="163722"/>
        <a:ext cx="7653976" cy="964811"/>
      </dsp:txXfrm>
    </dsp:sp>
    <dsp:sp modelId="{BFDA2180-E7FB-4554-ACF5-DA2212304CD5}">
      <dsp:nvSpPr>
        <dsp:cNvPr id="0" name=""/>
        <dsp:cNvSpPr/>
      </dsp:nvSpPr>
      <dsp:spPr>
        <a:xfrm>
          <a:off x="0" y="1885639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A9F96-0BA5-433B-9423-B17DF407378F}">
      <dsp:nvSpPr>
        <dsp:cNvPr id="0" name=""/>
        <dsp:cNvSpPr/>
      </dsp:nvSpPr>
      <dsp:spPr>
        <a:xfrm>
          <a:off x="411480" y="1481688"/>
          <a:ext cx="7808137" cy="684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Take </a:t>
          </a:r>
          <a:r>
            <a:rPr lang="de-DE" sz="2000" kern="1200" dirty="0" err="1" smtClean="0"/>
            <a:t>care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with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your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health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and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watch</a:t>
          </a:r>
          <a:r>
            <a:rPr lang="de-DE" sz="2000" kern="1200" dirty="0" smtClean="0"/>
            <a:t> out </a:t>
          </a:r>
          <a:r>
            <a:rPr lang="de-DE" sz="2000" kern="1200" dirty="0" err="1" smtClean="0"/>
            <a:t>for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signs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of</a:t>
          </a:r>
          <a:r>
            <a:rPr lang="de-DE" sz="2000" kern="1200" dirty="0" smtClean="0"/>
            <a:t> </a:t>
          </a:r>
          <a:r>
            <a:rPr lang="de-DE" sz="2000" kern="1200" dirty="0" smtClean="0"/>
            <a:t>              </a:t>
          </a:r>
          <a:r>
            <a:rPr lang="de-DE" sz="2000" kern="1200" dirty="0" err="1" smtClean="0"/>
            <a:t>deseases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within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meaning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of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infection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protection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act</a:t>
          </a:r>
          <a:r>
            <a:rPr lang="de-DE" sz="2000" kern="1200" dirty="0" smtClean="0"/>
            <a:t>.</a:t>
          </a:r>
          <a:endParaRPr lang="de-DE" sz="2000" kern="1200" dirty="0"/>
        </a:p>
      </dsp:txBody>
      <dsp:txXfrm>
        <a:off x="444889" y="1515097"/>
        <a:ext cx="7741319" cy="617573"/>
      </dsp:txXfrm>
    </dsp:sp>
    <dsp:sp modelId="{EC1D2FC1-5383-4756-A96F-CA6EB6AB27ED}">
      <dsp:nvSpPr>
        <dsp:cNvPr id="0" name=""/>
        <dsp:cNvSpPr/>
      </dsp:nvSpPr>
      <dsp:spPr>
        <a:xfrm>
          <a:off x="0" y="2747479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820BE-6B6F-41C0-A74F-8E0A28F62881}">
      <dsp:nvSpPr>
        <dsp:cNvPr id="0" name=""/>
        <dsp:cNvSpPr/>
      </dsp:nvSpPr>
      <dsp:spPr>
        <a:xfrm>
          <a:off x="409068" y="2467039"/>
          <a:ext cx="781599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Follow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hygiene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instructions</a:t>
          </a:r>
          <a:r>
            <a:rPr lang="de-DE" sz="2000" kern="1200" dirty="0" smtClean="0"/>
            <a:t>- </a:t>
          </a:r>
          <a:r>
            <a:rPr lang="de-DE" sz="2000" kern="1200" dirty="0" err="1" smtClean="0"/>
            <a:t>always</a:t>
          </a:r>
          <a:r>
            <a:rPr lang="de-DE" sz="2000" kern="1200" dirty="0" smtClean="0"/>
            <a:t>.</a:t>
          </a:r>
        </a:p>
      </dsp:txBody>
      <dsp:txXfrm>
        <a:off x="436448" y="2494419"/>
        <a:ext cx="7761231" cy="506120"/>
      </dsp:txXfrm>
    </dsp:sp>
    <dsp:sp modelId="{5E144521-C6A0-4A38-82FC-1B86D8D7F4D9}">
      <dsp:nvSpPr>
        <dsp:cNvPr id="0" name=""/>
        <dsp:cNvSpPr/>
      </dsp:nvSpPr>
      <dsp:spPr>
        <a:xfrm>
          <a:off x="0" y="393563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4853C-6396-4810-A6EB-E39AE80A6771}">
      <dsp:nvSpPr>
        <dsp:cNvPr id="0" name=""/>
        <dsp:cNvSpPr/>
      </dsp:nvSpPr>
      <dsp:spPr>
        <a:xfrm>
          <a:off x="411480" y="3328879"/>
          <a:ext cx="7776972" cy="887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/>
            <a:t>You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have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responsibility</a:t>
          </a:r>
          <a:r>
            <a:rPr lang="de-DE" sz="2000" kern="1200" dirty="0" smtClean="0"/>
            <a:t>. </a:t>
          </a:r>
          <a:r>
            <a:rPr lang="de-DE" sz="2000" kern="1200" dirty="0" err="1" smtClean="0"/>
            <a:t>If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there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is</a:t>
          </a:r>
          <a:r>
            <a:rPr lang="de-DE" sz="2000" kern="1200" dirty="0" smtClean="0"/>
            <a:t> a </a:t>
          </a:r>
          <a:r>
            <a:rPr lang="de-DE" sz="2000" kern="1200" dirty="0" err="1" smtClean="0"/>
            <a:t>violation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against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the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infection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protection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act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you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can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be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punished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with</a:t>
          </a:r>
          <a:r>
            <a:rPr lang="de-DE" sz="2000" kern="1200" dirty="0" smtClean="0"/>
            <a:t> a </a:t>
          </a:r>
          <a:r>
            <a:rPr lang="de-DE" sz="2000" kern="1200" dirty="0" err="1" smtClean="0"/>
            <a:t>monetary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penalty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up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to</a:t>
          </a:r>
          <a:r>
            <a:rPr lang="de-DE" sz="2000" kern="1200" dirty="0" smtClean="0"/>
            <a:t> 25 000 € </a:t>
          </a:r>
          <a:r>
            <a:rPr lang="de-DE" sz="2000" kern="1200" dirty="0" err="1" smtClean="0"/>
            <a:t>or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either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imprisonment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up</a:t>
          </a:r>
          <a:r>
            <a:rPr lang="de-DE" sz="2000" kern="1200" dirty="0" smtClean="0"/>
            <a:t> </a:t>
          </a:r>
          <a:r>
            <a:rPr lang="de-DE" sz="2000" kern="1200" dirty="0" err="1" smtClean="0"/>
            <a:t>to</a:t>
          </a:r>
          <a:r>
            <a:rPr lang="de-DE" sz="2000" kern="1200" dirty="0" smtClean="0"/>
            <a:t> 5 </a:t>
          </a:r>
          <a:r>
            <a:rPr lang="de-DE" sz="2000" kern="1200" dirty="0" err="1" smtClean="0"/>
            <a:t>years</a:t>
          </a:r>
          <a:r>
            <a:rPr lang="de-DE" sz="2000" kern="1200" dirty="0" smtClean="0"/>
            <a:t>.</a:t>
          </a:r>
        </a:p>
      </dsp:txBody>
      <dsp:txXfrm>
        <a:off x="454789" y="3372188"/>
        <a:ext cx="7690354" cy="800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VaryingWidthList+Icon">
  <dgm:title val="Liste mit wechselnder Breite"/>
  <dgm:desc val="Hiermit heben Sie Elemente mit unterschiedlicher Gewichtung hervor. Geeignet für große Mengen von Text der Ebene 1. Die Breite der einzelnen Formen wird unabhängig auf Grundlage ihres Texts ermittel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0FF9B2-0D92-48AA-8265-04C7942DA6DE}" type="datetimeFigureOut">
              <a:rPr lang="de-DE" smtClean="0"/>
              <a:t>06.05.2012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323699-BB01-4497-AE42-76E7EAF671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13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14" name="arrow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085880"/>
          </a:xfrm>
        </p:spPr>
        <p:txBody>
          <a:bodyPr>
            <a:noAutofit/>
          </a:bodyPr>
          <a:lstStyle/>
          <a:p>
            <a:r>
              <a:rPr lang="de-DE" sz="3600" dirty="0" smtClean="0"/>
              <a:t>Infektions Schutzgesetz (InfSchG)               §§ 42 und 43 / </a:t>
            </a:r>
            <a:r>
              <a:rPr lang="de-DE" sz="3600" dirty="0" err="1" smtClean="0"/>
              <a:t>Infection</a:t>
            </a:r>
            <a:r>
              <a:rPr lang="de-DE" sz="3600" dirty="0" smtClean="0"/>
              <a:t> </a:t>
            </a:r>
            <a:r>
              <a:rPr lang="de-DE" sz="3600" dirty="0" err="1" smtClean="0"/>
              <a:t>Protection</a:t>
            </a:r>
            <a:r>
              <a:rPr lang="de-DE" sz="3600" dirty="0" smtClean="0"/>
              <a:t> </a:t>
            </a:r>
            <a:r>
              <a:rPr lang="de-DE" sz="3600" dirty="0" err="1" smtClean="0"/>
              <a:t>act</a:t>
            </a:r>
            <a:endParaRPr lang="de-DE" sz="3600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1772816"/>
            <a:ext cx="86409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Welcome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retraining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infection</a:t>
            </a:r>
            <a:r>
              <a:rPr lang="de-DE" sz="3200" dirty="0" smtClean="0"/>
              <a:t> </a:t>
            </a:r>
            <a:r>
              <a:rPr lang="de-DE" sz="3200" dirty="0" err="1" smtClean="0"/>
              <a:t>protection</a:t>
            </a:r>
            <a:r>
              <a:rPr lang="de-DE" sz="3200" dirty="0" smtClean="0"/>
              <a:t> </a:t>
            </a:r>
            <a:r>
              <a:rPr lang="de-DE" sz="3200" dirty="0" err="1" smtClean="0"/>
              <a:t>act</a:t>
            </a:r>
            <a:r>
              <a:rPr lang="de-DE" sz="3200" dirty="0" smtClean="0"/>
              <a:t> </a:t>
            </a:r>
            <a:r>
              <a:rPr lang="de-DE" sz="3200" dirty="0" err="1" smtClean="0"/>
              <a:t>which</a:t>
            </a:r>
            <a:r>
              <a:rPr lang="de-DE" sz="3200" dirty="0" smtClean="0"/>
              <a:t> </a:t>
            </a:r>
            <a:r>
              <a:rPr lang="de-DE" sz="3200" dirty="0" err="1" smtClean="0"/>
              <a:t>has</a:t>
            </a:r>
            <a:r>
              <a:rPr lang="de-DE" sz="3200" dirty="0" smtClean="0"/>
              <a:t>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be</a:t>
            </a:r>
            <a:r>
              <a:rPr lang="de-DE" sz="3200" dirty="0" smtClean="0"/>
              <a:t> </a:t>
            </a:r>
            <a:r>
              <a:rPr lang="de-DE" sz="3200" dirty="0" err="1" smtClean="0"/>
              <a:t>done</a:t>
            </a:r>
            <a:r>
              <a:rPr lang="de-DE" sz="3200" dirty="0" smtClean="0"/>
              <a:t> </a:t>
            </a:r>
            <a:r>
              <a:rPr lang="de-DE" sz="3200" dirty="0" err="1" smtClean="0"/>
              <a:t>every</a:t>
            </a:r>
            <a:r>
              <a:rPr lang="de-DE" sz="3200" dirty="0" smtClean="0"/>
              <a:t> </a:t>
            </a:r>
            <a:r>
              <a:rPr lang="de-DE" sz="3200" dirty="0" err="1" smtClean="0"/>
              <a:t>two</a:t>
            </a:r>
            <a:r>
              <a:rPr lang="de-DE" sz="3200" dirty="0" smtClean="0"/>
              <a:t> </a:t>
            </a:r>
            <a:r>
              <a:rPr lang="de-DE" sz="3200" dirty="0" err="1" smtClean="0"/>
              <a:t>years</a:t>
            </a:r>
            <a:endParaRPr lang="de-DE" sz="3200" dirty="0" smtClean="0"/>
          </a:p>
          <a:p>
            <a:pPr algn="ctr"/>
            <a:endParaRPr lang="de-DE" sz="3600" dirty="0" smtClean="0"/>
          </a:p>
          <a:p>
            <a:pPr algn="ctr"/>
            <a:r>
              <a:rPr lang="de-DE" sz="3600" dirty="0" smtClean="0"/>
              <a:t>Watch out! </a:t>
            </a:r>
            <a:r>
              <a:rPr lang="de-DE" sz="3600" dirty="0" err="1" smtClean="0"/>
              <a:t>At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end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film </a:t>
            </a:r>
            <a:r>
              <a:rPr lang="de-DE" sz="3600" dirty="0" err="1" smtClean="0"/>
              <a:t>we</a:t>
            </a:r>
            <a:r>
              <a:rPr lang="de-DE" sz="3600" dirty="0" smtClean="0"/>
              <a:t> will do a </a:t>
            </a:r>
            <a:r>
              <a:rPr lang="de-DE" sz="3600" dirty="0" err="1" smtClean="0"/>
              <a:t>little</a:t>
            </a:r>
            <a:r>
              <a:rPr lang="de-DE" sz="3600" dirty="0" smtClean="0"/>
              <a:t> </a:t>
            </a:r>
            <a:r>
              <a:rPr lang="de-DE" sz="3600" dirty="0" err="1" smtClean="0"/>
              <a:t>test</a:t>
            </a:r>
            <a:r>
              <a:rPr lang="de-DE" sz="3600" dirty="0" smtClean="0"/>
              <a:t>.</a:t>
            </a:r>
            <a:endParaRPr lang="de-DE" sz="3600" dirty="0"/>
          </a:p>
        </p:txBody>
      </p:sp>
      <p:sp>
        <p:nvSpPr>
          <p:cNvPr id="9" name="Rechteck 8"/>
          <p:cNvSpPr/>
          <p:nvPr/>
        </p:nvSpPr>
        <p:spPr>
          <a:xfrm>
            <a:off x="1115616" y="3284984"/>
            <a:ext cx="71287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115616" y="5445224"/>
            <a:ext cx="71287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39" y="6093295"/>
            <a:ext cx="3742946" cy="5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800" dirty="0" err="1" smtClean="0"/>
              <a:t>Enjoy</a:t>
            </a:r>
            <a:r>
              <a:rPr lang="de-DE" sz="3800" dirty="0" smtClean="0"/>
              <a:t> </a:t>
            </a:r>
            <a:r>
              <a:rPr lang="de-DE" sz="3800" dirty="0" err="1" smtClean="0"/>
              <a:t>the</a:t>
            </a:r>
            <a:r>
              <a:rPr lang="de-DE" sz="3800" dirty="0" smtClean="0"/>
              <a:t> </a:t>
            </a:r>
            <a:r>
              <a:rPr lang="de-DE" sz="3800" dirty="0" err="1" smtClean="0"/>
              <a:t>short</a:t>
            </a:r>
            <a:r>
              <a:rPr lang="de-DE" sz="3800" dirty="0" smtClean="0"/>
              <a:t> </a:t>
            </a:r>
            <a:r>
              <a:rPr lang="de-DE" sz="3800" dirty="0" err="1" smtClean="0"/>
              <a:t>test</a:t>
            </a:r>
            <a:r>
              <a:rPr lang="de-DE" sz="3800" dirty="0" smtClean="0"/>
              <a:t> – </a:t>
            </a:r>
            <a:r>
              <a:rPr lang="de-DE" sz="3800" dirty="0" err="1" smtClean="0"/>
              <a:t>only</a:t>
            </a:r>
            <a:r>
              <a:rPr lang="de-DE" sz="3800" dirty="0" smtClean="0"/>
              <a:t> 5 </a:t>
            </a:r>
            <a:r>
              <a:rPr lang="de-DE" sz="3800" dirty="0" err="1" smtClean="0"/>
              <a:t>questions</a:t>
            </a:r>
            <a:r>
              <a:rPr lang="de-DE" sz="3800" dirty="0" smtClean="0"/>
              <a:t>- </a:t>
            </a:r>
            <a:r>
              <a:rPr lang="de-DE" sz="3800" dirty="0" err="1" smtClean="0"/>
              <a:t>good</a:t>
            </a:r>
            <a:r>
              <a:rPr lang="de-DE" sz="3800" dirty="0" smtClean="0"/>
              <a:t> </a:t>
            </a:r>
            <a:r>
              <a:rPr lang="de-DE" sz="3800" dirty="0" err="1" smtClean="0"/>
              <a:t>luck</a:t>
            </a:r>
            <a:endParaRPr lang="de-DE" sz="38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5 </a:t>
            </a:r>
            <a:r>
              <a:rPr lang="de-DE" dirty="0" err="1" smtClean="0"/>
              <a:t>minutes</a:t>
            </a:r>
            <a:r>
              <a:rPr lang="de-DE" dirty="0" smtClean="0"/>
              <a:t> time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912647" cy="136815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594928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Copyright </a:t>
            </a:r>
            <a:r>
              <a:rPr lang="de-DE" dirty="0" smtClean="0"/>
              <a:t>by gastro-check24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5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Who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15516" y="2348880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err="1" smtClean="0"/>
              <a:t>Everybody</a:t>
            </a:r>
            <a:r>
              <a:rPr lang="de-DE" sz="5400" dirty="0" smtClean="0"/>
              <a:t> in Germany </a:t>
            </a:r>
            <a:r>
              <a:rPr lang="de-DE" sz="5400" dirty="0" smtClean="0"/>
              <a:t> </a:t>
            </a:r>
            <a:r>
              <a:rPr lang="de-DE" sz="5400" dirty="0" err="1" smtClean="0"/>
              <a:t>who</a:t>
            </a:r>
            <a:r>
              <a:rPr lang="de-DE" sz="5400" dirty="0" smtClean="0"/>
              <a:t> </a:t>
            </a:r>
            <a:r>
              <a:rPr lang="de-DE" sz="5400" dirty="0" err="1" smtClean="0"/>
              <a:t>works</a:t>
            </a:r>
            <a:r>
              <a:rPr lang="de-DE" sz="5400" dirty="0" smtClean="0"/>
              <a:t> </a:t>
            </a:r>
            <a:r>
              <a:rPr lang="de-DE" sz="5400" dirty="0" err="1" smtClean="0"/>
              <a:t>at</a:t>
            </a:r>
            <a:r>
              <a:rPr lang="de-DE" sz="5400" dirty="0" smtClean="0"/>
              <a:t> </a:t>
            </a:r>
            <a:r>
              <a:rPr lang="de-DE" sz="5400" dirty="0" err="1" smtClean="0"/>
              <a:t>the</a:t>
            </a:r>
            <a:r>
              <a:rPr lang="de-DE" sz="5400" dirty="0" smtClean="0"/>
              <a:t> </a:t>
            </a:r>
            <a:r>
              <a:rPr lang="de-DE" sz="5400" dirty="0" err="1" smtClean="0"/>
              <a:t>food</a:t>
            </a:r>
            <a:r>
              <a:rPr lang="de-DE" sz="5400" dirty="0" smtClean="0"/>
              <a:t> </a:t>
            </a:r>
            <a:r>
              <a:rPr lang="de-DE" sz="5400" dirty="0" err="1" smtClean="0"/>
              <a:t>industry</a:t>
            </a:r>
            <a:r>
              <a:rPr lang="de-DE" sz="5400" dirty="0" smtClean="0"/>
              <a:t> !!!</a:t>
            </a:r>
            <a:endParaRPr lang="de-DE" sz="5400" dirty="0"/>
          </a:p>
        </p:txBody>
      </p:sp>
      <p:sp>
        <p:nvSpPr>
          <p:cNvPr id="4" name="Rechteck 3"/>
          <p:cNvSpPr/>
          <p:nvPr/>
        </p:nvSpPr>
        <p:spPr>
          <a:xfrm>
            <a:off x="395536" y="5589240"/>
            <a:ext cx="84249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73909" cy="37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79512" y="234888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If</a:t>
            </a:r>
            <a:r>
              <a:rPr lang="de-DE" sz="3600" dirty="0" smtClean="0"/>
              <a:t> an </a:t>
            </a:r>
            <a:r>
              <a:rPr lang="de-DE" sz="3600" dirty="0" err="1" smtClean="0"/>
              <a:t>employee</a:t>
            </a:r>
            <a:r>
              <a:rPr lang="de-DE" sz="3600" dirty="0" smtClean="0"/>
              <a:t> </a:t>
            </a:r>
            <a:r>
              <a:rPr lang="de-DE" sz="3600" dirty="0" err="1" smtClean="0"/>
              <a:t>has</a:t>
            </a:r>
            <a:r>
              <a:rPr lang="de-DE" sz="3600" dirty="0" smtClean="0"/>
              <a:t> </a:t>
            </a:r>
            <a:r>
              <a:rPr lang="de-DE" sz="3600" dirty="0" err="1" smtClean="0"/>
              <a:t>certain</a:t>
            </a:r>
            <a:r>
              <a:rPr lang="de-DE" sz="3600" dirty="0" smtClean="0"/>
              <a:t> </a:t>
            </a:r>
            <a:r>
              <a:rPr lang="de-DE" sz="3600" dirty="0" err="1" smtClean="0"/>
              <a:t>deseases</a:t>
            </a:r>
            <a:r>
              <a:rPr lang="de-DE" sz="3600" dirty="0" smtClean="0"/>
              <a:t>, </a:t>
            </a:r>
            <a:r>
              <a:rPr lang="de-DE" sz="3600" dirty="0" smtClean="0"/>
              <a:t>    he </a:t>
            </a:r>
            <a:r>
              <a:rPr lang="de-DE" sz="3600" dirty="0" err="1" smtClean="0"/>
              <a:t>is</a:t>
            </a:r>
            <a:r>
              <a:rPr lang="de-DE" sz="3600" dirty="0" smtClean="0"/>
              <a:t> not </a:t>
            </a:r>
            <a:r>
              <a:rPr lang="de-DE" sz="3600" dirty="0" err="1" smtClean="0"/>
              <a:t>allowed</a:t>
            </a:r>
            <a:r>
              <a:rPr lang="de-DE" sz="3600" dirty="0" smtClean="0"/>
              <a:t>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work</a:t>
            </a:r>
            <a:endParaRPr lang="de-DE" sz="3600" dirty="0" smtClean="0"/>
          </a:p>
          <a:p>
            <a:pPr algn="ctr"/>
            <a:endParaRPr lang="de-DE" sz="3600" dirty="0"/>
          </a:p>
          <a:p>
            <a:pPr algn="ctr"/>
            <a:r>
              <a:rPr lang="de-DE" sz="3600" dirty="0" smtClean="0"/>
              <a:t>&amp;</a:t>
            </a:r>
          </a:p>
          <a:p>
            <a:pPr algn="ctr"/>
            <a:endParaRPr lang="de-DE" sz="3600" dirty="0"/>
          </a:p>
          <a:p>
            <a:pPr algn="ctr"/>
            <a:r>
              <a:rPr lang="de-DE" sz="3600" dirty="0" smtClean="0"/>
              <a:t>Transfer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ownership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343677" y="3717032"/>
            <a:ext cx="85689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23528" y="4797152"/>
            <a:ext cx="85689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9" y="6309320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200" dirty="0" err="1" smtClean="0"/>
              <a:t>When</a:t>
            </a:r>
            <a:r>
              <a:rPr lang="de-DE" sz="4200" dirty="0" smtClean="0"/>
              <a:t> do I </a:t>
            </a:r>
            <a:r>
              <a:rPr lang="de-DE" sz="4200" dirty="0" err="1" smtClean="0"/>
              <a:t>have</a:t>
            </a:r>
            <a:r>
              <a:rPr lang="de-DE" sz="4200" dirty="0" smtClean="0"/>
              <a:t> </a:t>
            </a:r>
            <a:r>
              <a:rPr lang="de-DE" sz="4200" dirty="0" err="1" smtClean="0"/>
              <a:t>to</a:t>
            </a:r>
            <a:r>
              <a:rPr lang="de-DE" sz="4200" dirty="0" smtClean="0"/>
              <a:t> </a:t>
            </a:r>
            <a:r>
              <a:rPr lang="de-DE" sz="4200" dirty="0" err="1" smtClean="0"/>
              <a:t>stop</a:t>
            </a:r>
            <a:r>
              <a:rPr lang="de-DE" sz="4200" dirty="0" smtClean="0"/>
              <a:t> </a:t>
            </a:r>
            <a:r>
              <a:rPr lang="de-DE" sz="4200" dirty="0" err="1" smtClean="0"/>
              <a:t>working</a:t>
            </a:r>
            <a:r>
              <a:rPr lang="de-DE" sz="4200" dirty="0" smtClean="0"/>
              <a:t>?</a:t>
            </a:r>
            <a:endParaRPr lang="de-DE" sz="42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426752000"/>
              </p:ext>
            </p:extLst>
          </p:nvPr>
        </p:nvGraphicFramePr>
        <p:xfrm>
          <a:off x="251520" y="1916832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 err="1" smtClean="0"/>
              <a:t>When</a:t>
            </a:r>
            <a:r>
              <a:rPr lang="de-DE" sz="4000" dirty="0" smtClean="0"/>
              <a:t> do I </a:t>
            </a:r>
            <a:r>
              <a:rPr lang="de-DE" sz="4000" dirty="0" err="1" smtClean="0"/>
              <a:t>have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stop</a:t>
            </a:r>
            <a:r>
              <a:rPr lang="de-DE" sz="4000" dirty="0" smtClean="0"/>
              <a:t> </a:t>
            </a:r>
            <a:r>
              <a:rPr lang="de-DE" sz="4000" dirty="0" err="1" smtClean="0"/>
              <a:t>working</a:t>
            </a:r>
            <a:r>
              <a:rPr lang="de-DE" sz="4000" dirty="0" smtClean="0"/>
              <a:t>?</a:t>
            </a:r>
            <a:endParaRPr lang="de-DE" sz="40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093689798"/>
              </p:ext>
            </p:extLst>
          </p:nvPr>
        </p:nvGraphicFramePr>
        <p:xfrm>
          <a:off x="251520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5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/>
              </a:rPr>
              <a:t>What do I do with such evidence, or if I am not </a:t>
            </a:r>
            <a:r>
              <a:rPr lang="en-US" sz="3600" dirty="0" smtClean="0">
                <a:effectLst/>
              </a:rPr>
              <a:t>sure?</a:t>
            </a:r>
            <a:endParaRPr lang="de-DE" sz="3600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194367461"/>
              </p:ext>
            </p:extLst>
          </p:nvPr>
        </p:nvGraphicFramePr>
        <p:xfrm>
          <a:off x="323528" y="2204864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85018" cy="3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/>
              </a:rPr>
              <a:t>How do I </a:t>
            </a:r>
            <a:r>
              <a:rPr lang="en-US" sz="3200" dirty="0" smtClean="0">
                <a:effectLst/>
              </a:rPr>
              <a:t>behave during </a:t>
            </a:r>
            <a:r>
              <a:rPr lang="en-US" sz="3200" dirty="0">
                <a:effectLst/>
              </a:rPr>
              <a:t>a holiday </a:t>
            </a:r>
            <a:r>
              <a:rPr lang="en-US" sz="3200" dirty="0" smtClean="0">
                <a:effectLst/>
              </a:rPr>
              <a:t>trip</a:t>
            </a:r>
            <a:endParaRPr lang="de-DE" sz="32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108100679"/>
              </p:ext>
            </p:extLst>
          </p:nvPr>
        </p:nvGraphicFramePr>
        <p:xfrm>
          <a:off x="251520" y="198884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373909" cy="37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9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recapitulation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770831599"/>
              </p:ext>
            </p:extLst>
          </p:nvPr>
        </p:nvGraphicFramePr>
        <p:xfrm>
          <a:off x="179512" y="1628800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551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8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765213"/>
              </p:ext>
            </p:extLst>
          </p:nvPr>
        </p:nvGraphicFramePr>
        <p:xfrm>
          <a:off x="61156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505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  <p:sndAc>
          <p:stSnd>
            <p:snd r:embed="rId2" name="arrow.wav"/>
          </p:stSnd>
        </p:sndAc>
      </p:transition>
    </mc:Choice>
    <mc:Fallback xmlns="">
      <p:transition spd="slow" advClick="0" advTm="12000">
        <p:split orient="vert"/>
        <p:sndAc>
          <p:stSnd>
            <p:snd r:embed="rId8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0</TotalTime>
  <Words>496</Words>
  <Application>Microsoft Office PowerPoint</Application>
  <PresentationFormat>Bildschirmpräsentation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Decatur</vt:lpstr>
      <vt:lpstr>Infektions Schutzgesetz (InfSchG)               §§ 42 und 43 / Infection Protection act</vt:lpstr>
      <vt:lpstr>Who has to be trained?</vt:lpstr>
      <vt:lpstr>What it is about?</vt:lpstr>
      <vt:lpstr>When do I have to stop working?</vt:lpstr>
      <vt:lpstr>When do I have to stop working?</vt:lpstr>
      <vt:lpstr>What do I do with such evidence, or if I am not sure?</vt:lpstr>
      <vt:lpstr>How do I behave during a holiday trip</vt:lpstr>
      <vt:lpstr>recapitulation</vt:lpstr>
      <vt:lpstr>Summary of the results</vt:lpstr>
      <vt:lpstr>Enjoy the short test – only 5 questions- good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 Schutzgesetz (InfSchG)               §§ 42 und 43</dc:title>
  <dc:creator>Gastro-check24</dc:creator>
  <cp:lastModifiedBy>Gastro-check24</cp:lastModifiedBy>
  <cp:revision>44</cp:revision>
  <dcterms:created xsi:type="dcterms:W3CDTF">2012-02-29T10:03:09Z</dcterms:created>
  <dcterms:modified xsi:type="dcterms:W3CDTF">2012-05-06T13:22:10Z</dcterms:modified>
</cp:coreProperties>
</file>